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4"/>
    <p:sldMasterId id="2147483757" r:id="rId5"/>
    <p:sldMasterId id="2147483780" r:id="rId6"/>
  </p:sldMasterIdLst>
  <p:notesMasterIdLst>
    <p:notesMasterId r:id="rId36"/>
  </p:notesMasterIdLst>
  <p:sldIdLst>
    <p:sldId id="2147471602" r:id="rId7"/>
    <p:sldId id="2147473595" r:id="rId8"/>
    <p:sldId id="2147471590" r:id="rId9"/>
    <p:sldId id="2147471589" r:id="rId10"/>
    <p:sldId id="2147471604" r:id="rId11"/>
    <p:sldId id="2147473640" r:id="rId12"/>
    <p:sldId id="2147473641" r:id="rId13"/>
    <p:sldId id="2147471572" r:id="rId14"/>
    <p:sldId id="2147473642" r:id="rId15"/>
    <p:sldId id="2147473632" r:id="rId16"/>
    <p:sldId id="2147471600" r:id="rId17"/>
    <p:sldId id="2147473643" r:id="rId18"/>
    <p:sldId id="2147473644" r:id="rId19"/>
    <p:sldId id="2147473645" r:id="rId20"/>
    <p:sldId id="2147473646" r:id="rId21"/>
    <p:sldId id="2147473610" r:id="rId22"/>
    <p:sldId id="2147471598" r:id="rId23"/>
    <p:sldId id="2147473607" r:id="rId24"/>
    <p:sldId id="2147473608" r:id="rId25"/>
    <p:sldId id="309" r:id="rId26"/>
    <p:sldId id="2147473609" r:id="rId27"/>
    <p:sldId id="2147473612" r:id="rId28"/>
    <p:sldId id="2147473628" r:id="rId29"/>
    <p:sldId id="2147473630" r:id="rId30"/>
    <p:sldId id="2147473615" r:id="rId31"/>
    <p:sldId id="2147473616" r:id="rId32"/>
    <p:sldId id="2147473617" r:id="rId33"/>
    <p:sldId id="2147473618" r:id="rId34"/>
    <p:sldId id="214747361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002C06-C469-44BA-AC94-82B934BDE80D}">
          <p14:sldIdLst>
            <p14:sldId id="2147471602"/>
            <p14:sldId id="2147473595"/>
            <p14:sldId id="2147471590"/>
            <p14:sldId id="2147471589"/>
            <p14:sldId id="2147471604"/>
            <p14:sldId id="2147473640"/>
            <p14:sldId id="2147473641"/>
            <p14:sldId id="2147471572"/>
            <p14:sldId id="2147473642"/>
            <p14:sldId id="2147473632"/>
            <p14:sldId id="2147471600"/>
            <p14:sldId id="2147473643"/>
            <p14:sldId id="2147473644"/>
            <p14:sldId id="2147473645"/>
            <p14:sldId id="2147473646"/>
            <p14:sldId id="2147473610"/>
            <p14:sldId id="2147471598"/>
            <p14:sldId id="2147473607"/>
            <p14:sldId id="2147473608"/>
            <p14:sldId id="309"/>
            <p14:sldId id="2147473609"/>
            <p14:sldId id="2147473612"/>
            <p14:sldId id="2147473628"/>
            <p14:sldId id="2147473630"/>
            <p14:sldId id="2147473615"/>
            <p14:sldId id="2147473616"/>
            <p14:sldId id="2147473617"/>
            <p14:sldId id="2147473618"/>
            <p14:sldId id="2147473619"/>
          </p14:sldIdLst>
        </p14:section>
        <p14:section name="Backup" id="{05D24B00-34D0-4536-8DD0-98F562D9DD2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Shew" initials="KS" lastIdx="1" clrIdx="0">
    <p:extLst>
      <p:ext uri="{19B8F6BF-5375-455C-9EA6-DF929625EA0E}">
        <p15:presenceInfo xmlns:p15="http://schemas.microsoft.com/office/powerpoint/2012/main" userId="S-1-5-21-1993962763-688789844-682003330-148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268" autoAdjust="0"/>
  </p:normalViewPr>
  <p:slideViewPr>
    <p:cSldViewPr snapToGrid="0">
      <p:cViewPr varScale="1">
        <p:scale>
          <a:sx n="86" d="100"/>
          <a:sy n="86" d="100"/>
        </p:scale>
        <p:origin x="715"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lumMod val="75000"/>
                  </a:schemeClr>
                </a:solidFill>
              </a:rPr>
              <a:t>Effort</a:t>
            </a:r>
            <a:r>
              <a:rPr lang="en-US" b="1" baseline="0" dirty="0">
                <a:solidFill>
                  <a:schemeClr val="accent2">
                    <a:lumMod val="75000"/>
                  </a:schemeClr>
                </a:solidFill>
              </a:rPr>
              <a:t> Saved per application</a:t>
            </a:r>
            <a:endParaRPr lang="en-US" b="1" dirty="0">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CI/CD</c:v>
                </c:pt>
              </c:strCache>
            </c:strRef>
          </c:tx>
          <c:spPr>
            <a:solidFill>
              <a:schemeClr val="accent1"/>
            </a:solidFill>
            <a:ln>
              <a:noFill/>
            </a:ln>
            <a:effectLst/>
          </c:spPr>
          <c:invertIfNegative val="0"/>
          <c:cat>
            <c:strRef>
              <c:f>Sheet1!$A$2:$A$5</c:f>
              <c:strCache>
                <c:ptCount val="4"/>
                <c:pt idx="0">
                  <c:v>GSESP</c:v>
                </c:pt>
                <c:pt idx="1">
                  <c:v>MIST</c:v>
                </c:pt>
                <c:pt idx="2">
                  <c:v>CASTEAM</c:v>
                </c:pt>
                <c:pt idx="3">
                  <c:v>FTCS</c:v>
                </c:pt>
              </c:strCache>
            </c:strRef>
          </c:cat>
          <c:val>
            <c:numRef>
              <c:f>Sheet1!$B$2:$B$5</c:f>
              <c:numCache>
                <c:formatCode>General</c:formatCode>
                <c:ptCount val="4"/>
                <c:pt idx="0">
                  <c:v>1704</c:v>
                </c:pt>
                <c:pt idx="1">
                  <c:v>1536</c:v>
                </c:pt>
                <c:pt idx="2">
                  <c:v>3297</c:v>
                </c:pt>
                <c:pt idx="3">
                  <c:v>640</c:v>
                </c:pt>
              </c:numCache>
            </c:numRef>
          </c:val>
          <c:extLst>
            <c:ext xmlns:c16="http://schemas.microsoft.com/office/drawing/2014/chart" uri="{C3380CC4-5D6E-409C-BE32-E72D297353CC}">
              <c16:uniqueId val="{00000000-286B-451B-9FF7-850F11E4CE4C}"/>
            </c:ext>
          </c:extLst>
        </c:ser>
        <c:ser>
          <c:idx val="1"/>
          <c:order val="1"/>
          <c:tx>
            <c:strRef>
              <c:f>Sheet1!$C$1</c:f>
              <c:strCache>
                <c:ptCount val="1"/>
                <c:pt idx="0">
                  <c:v>Development</c:v>
                </c:pt>
              </c:strCache>
            </c:strRef>
          </c:tx>
          <c:spPr>
            <a:solidFill>
              <a:schemeClr val="accent2"/>
            </a:solidFill>
            <a:ln>
              <a:noFill/>
            </a:ln>
            <a:effectLst/>
          </c:spPr>
          <c:invertIfNegative val="0"/>
          <c:cat>
            <c:strRef>
              <c:f>Sheet1!$A$2:$A$5</c:f>
              <c:strCache>
                <c:ptCount val="4"/>
                <c:pt idx="0">
                  <c:v>GSESP</c:v>
                </c:pt>
                <c:pt idx="1">
                  <c:v>MIST</c:v>
                </c:pt>
                <c:pt idx="2">
                  <c:v>CASTEAM</c:v>
                </c:pt>
                <c:pt idx="3">
                  <c:v>FTCS</c:v>
                </c:pt>
              </c:strCache>
            </c:strRef>
          </c:cat>
          <c:val>
            <c:numRef>
              <c:f>Sheet1!$C$2:$C$5</c:f>
              <c:numCache>
                <c:formatCode>General</c:formatCode>
                <c:ptCount val="4"/>
                <c:pt idx="0">
                  <c:v>525</c:v>
                </c:pt>
                <c:pt idx="1">
                  <c:v>768</c:v>
                </c:pt>
                <c:pt idx="2">
                  <c:v>750</c:v>
                </c:pt>
                <c:pt idx="3">
                  <c:v>256</c:v>
                </c:pt>
              </c:numCache>
            </c:numRef>
          </c:val>
          <c:extLst>
            <c:ext xmlns:c16="http://schemas.microsoft.com/office/drawing/2014/chart" uri="{C3380CC4-5D6E-409C-BE32-E72D297353CC}">
              <c16:uniqueId val="{00000001-286B-451B-9FF7-850F11E4CE4C}"/>
            </c:ext>
          </c:extLst>
        </c:ser>
        <c:dLbls>
          <c:showLegendKey val="0"/>
          <c:showVal val="0"/>
          <c:showCatName val="0"/>
          <c:showSerName val="0"/>
          <c:showPercent val="0"/>
          <c:showBubbleSize val="0"/>
        </c:dLbls>
        <c:gapWidth val="182"/>
        <c:axId val="1245748848"/>
        <c:axId val="1233607312"/>
      </c:barChart>
      <c:catAx>
        <c:axId val="12457488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3607312"/>
        <c:crosses val="autoZero"/>
        <c:auto val="1"/>
        <c:lblAlgn val="ctr"/>
        <c:lblOffset val="100"/>
        <c:noMultiLvlLbl val="0"/>
      </c:catAx>
      <c:valAx>
        <c:axId val="123360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5748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legend>
      <c:legendPos val="b"/>
      <c:layout>
        <c:manualLayout>
          <c:xMode val="edge"/>
          <c:yMode val="edge"/>
          <c:x val="0.23210192290545287"/>
          <c:y val="0.66653862021253463"/>
          <c:w val="0.57640925971281498"/>
          <c:h val="0.174403382968625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Cumulative Hours Saved</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0678267127292178"/>
          <c:y val="0.14837681949634093"/>
          <c:w val="0.86616310039520084"/>
          <c:h val="0.64264684657319471"/>
        </c:manualLayout>
      </c:layout>
      <c:barChart>
        <c:barDir val="col"/>
        <c:grouping val="clustered"/>
        <c:varyColors val="0"/>
        <c:ser>
          <c:idx val="0"/>
          <c:order val="0"/>
          <c:tx>
            <c:strRef>
              <c:f>Sheet1!$B$1</c:f>
              <c:strCache>
                <c:ptCount val="1"/>
                <c:pt idx="0">
                  <c:v>Hours Saved</c:v>
                </c:pt>
              </c:strCache>
            </c:strRef>
          </c:tx>
          <c:spPr>
            <a:solidFill>
              <a:schemeClr val="accent1"/>
            </a:solidFill>
            <a:ln>
              <a:noFill/>
            </a:ln>
            <a:effectLst/>
          </c:spPr>
          <c:invertIfNegative val="0"/>
          <c:dLbls>
            <c:dLbl>
              <c:idx val="0"/>
              <c:layout>
                <c:manualLayout>
                  <c:x val="0"/>
                  <c:y val="4.124999746247554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08B-44AD-B015-E0572E2BA53B}"/>
                </c:ext>
              </c:extLst>
            </c:dLbl>
            <c:dLbl>
              <c:idx val="1"/>
              <c:layout>
                <c:manualLayout>
                  <c:x val="0"/>
                  <c:y val="1.781249890425080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8B-44AD-B015-E0572E2BA53B}"/>
                </c:ext>
              </c:extLst>
            </c:dLbl>
            <c:dLbl>
              <c:idx val="2"/>
              <c:layout>
                <c:manualLayout>
                  <c:x val="1.5625000000000001E-3"/>
                  <c:y val="1.11562493137149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08B-44AD-B015-E0572E2BA53B}"/>
                </c:ext>
              </c:extLst>
            </c:dLbl>
            <c:dLbl>
              <c:idx val="3"/>
              <c:layout>
                <c:manualLayout>
                  <c:x val="0"/>
                  <c:y val="8.81249945789250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08B-44AD-B015-E0572E2BA53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May</c:v>
                </c:pt>
                <c:pt idx="1">
                  <c:v>June</c:v>
                </c:pt>
                <c:pt idx="2">
                  <c:v>July</c:v>
                </c:pt>
                <c:pt idx="3">
                  <c:v>August</c:v>
                </c:pt>
              </c:strCache>
            </c:strRef>
          </c:cat>
          <c:val>
            <c:numRef>
              <c:f>Sheet1!$B$2:$B$5</c:f>
              <c:numCache>
                <c:formatCode>General</c:formatCode>
                <c:ptCount val="4"/>
                <c:pt idx="0">
                  <c:v>8616</c:v>
                </c:pt>
                <c:pt idx="1">
                  <c:v>8616</c:v>
                </c:pt>
                <c:pt idx="2">
                  <c:v>9512</c:v>
                </c:pt>
                <c:pt idx="3">
                  <c:v>9512</c:v>
                </c:pt>
              </c:numCache>
            </c:numRef>
          </c:val>
          <c:extLst>
            <c:ext xmlns:c16="http://schemas.microsoft.com/office/drawing/2014/chart" uri="{C3380CC4-5D6E-409C-BE32-E72D297353CC}">
              <c16:uniqueId val="{00000004-208B-44AD-B015-E0572E2BA53B}"/>
            </c:ext>
          </c:extLst>
        </c:ser>
        <c:dLbls>
          <c:dLblPos val="inEnd"/>
          <c:showLegendKey val="0"/>
          <c:showVal val="1"/>
          <c:showCatName val="0"/>
          <c:showSerName val="0"/>
          <c:showPercent val="0"/>
          <c:showBubbleSize val="0"/>
        </c:dLbls>
        <c:gapWidth val="267"/>
        <c:overlap val="-43"/>
        <c:axId val="1141145664"/>
        <c:axId val="1003665072"/>
      </c:barChart>
      <c:catAx>
        <c:axId val="11411456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03665072"/>
        <c:crosses val="autoZero"/>
        <c:auto val="1"/>
        <c:lblAlgn val="ctr"/>
        <c:lblOffset val="100"/>
        <c:noMultiLvlLbl val="0"/>
      </c:catAx>
      <c:valAx>
        <c:axId val="10036650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114566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Automation Assessment</a:t>
            </a:r>
            <a:r>
              <a:rPr lang="en-US" sz="1100" baseline="0" dirty="0"/>
              <a:t> Matrix</a:t>
            </a:r>
            <a:endParaRPr lang="en-US" sz="11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Planned</c:v>
                </c:pt>
              </c:strCache>
            </c:strRef>
          </c:tx>
          <c:spPr>
            <a:solidFill>
              <a:schemeClr val="accent1"/>
            </a:solidFill>
            <a:ln>
              <a:noFill/>
            </a:ln>
            <a:effectLst/>
          </c:spPr>
          <c:invertIfNegative val="0"/>
          <c:cat>
            <c:strRef>
              <c:f>Sheet1!$A$2:$A$5</c:f>
              <c:strCache>
                <c:ptCount val="4"/>
                <c:pt idx="0">
                  <c:v>Q1</c:v>
                </c:pt>
                <c:pt idx="1">
                  <c:v>Q2</c:v>
                </c:pt>
                <c:pt idx="2">
                  <c:v>Q3</c:v>
                </c:pt>
                <c:pt idx="3">
                  <c:v>Q4</c:v>
                </c:pt>
              </c:strCache>
            </c:strRef>
          </c:cat>
          <c:val>
            <c:numRef>
              <c:f>Sheet1!$B$2:$B$5</c:f>
              <c:numCache>
                <c:formatCode>General</c:formatCode>
                <c:ptCount val="4"/>
                <c:pt idx="0">
                  <c:v>11</c:v>
                </c:pt>
                <c:pt idx="1">
                  <c:v>14</c:v>
                </c:pt>
                <c:pt idx="2">
                  <c:v>14</c:v>
                </c:pt>
                <c:pt idx="3">
                  <c:v>14</c:v>
                </c:pt>
              </c:numCache>
            </c:numRef>
          </c:val>
          <c:extLst>
            <c:ext xmlns:c16="http://schemas.microsoft.com/office/drawing/2014/chart" uri="{C3380CC4-5D6E-409C-BE32-E72D297353CC}">
              <c16:uniqueId val="{00000000-7730-4633-AFC7-967808F2FCC8}"/>
            </c:ext>
          </c:extLst>
        </c:ser>
        <c:ser>
          <c:idx val="1"/>
          <c:order val="1"/>
          <c:tx>
            <c:strRef>
              <c:f>Sheet1!$C$1</c:f>
              <c:strCache>
                <c:ptCount val="1"/>
                <c:pt idx="0">
                  <c:v>Completed</c:v>
                </c:pt>
              </c:strCache>
            </c:strRef>
          </c:tx>
          <c:spPr>
            <a:solidFill>
              <a:schemeClr val="accent2"/>
            </a:solidFill>
            <a:ln>
              <a:noFill/>
            </a:ln>
            <a:effectLst/>
          </c:spPr>
          <c:invertIfNegative val="0"/>
          <c:cat>
            <c:strRef>
              <c:f>Sheet1!$A$2:$A$5</c:f>
              <c:strCache>
                <c:ptCount val="4"/>
                <c:pt idx="0">
                  <c:v>Q1</c:v>
                </c:pt>
                <c:pt idx="1">
                  <c:v>Q2</c:v>
                </c:pt>
                <c:pt idx="2">
                  <c:v>Q3</c:v>
                </c:pt>
                <c:pt idx="3">
                  <c:v>Q4</c:v>
                </c:pt>
              </c:strCache>
            </c:strRef>
          </c:cat>
          <c:val>
            <c:numRef>
              <c:f>Sheet1!$C$2:$C$5</c:f>
              <c:numCache>
                <c:formatCode>General</c:formatCode>
                <c:ptCount val="4"/>
                <c:pt idx="0">
                  <c:v>10</c:v>
                </c:pt>
                <c:pt idx="1">
                  <c:v>13</c:v>
                </c:pt>
                <c:pt idx="2">
                  <c:v>13</c:v>
                </c:pt>
                <c:pt idx="3">
                  <c:v>12</c:v>
                </c:pt>
              </c:numCache>
            </c:numRef>
          </c:val>
          <c:extLst>
            <c:ext xmlns:c16="http://schemas.microsoft.com/office/drawing/2014/chart" uri="{C3380CC4-5D6E-409C-BE32-E72D297353CC}">
              <c16:uniqueId val="{00000001-7730-4633-AFC7-967808F2FCC8}"/>
            </c:ext>
          </c:extLst>
        </c:ser>
        <c:ser>
          <c:idx val="2"/>
          <c:order val="2"/>
          <c:tx>
            <c:strRef>
              <c:f>Sheet1!$D$1</c:f>
              <c:strCache>
                <c:ptCount val="1"/>
                <c:pt idx="0">
                  <c:v>InProgess</c:v>
                </c:pt>
              </c:strCache>
            </c:strRef>
          </c:tx>
          <c:spPr>
            <a:solidFill>
              <a:schemeClr val="accent2">
                <a:lumMod val="60000"/>
                <a:lumOff val="40000"/>
              </a:schemeClr>
            </a:solidFill>
            <a:ln>
              <a:noFill/>
            </a:ln>
            <a:effectLst/>
          </c:spPr>
          <c:invertIfNegative val="0"/>
          <c:cat>
            <c:strRef>
              <c:f>Sheet1!$A$2:$A$5</c:f>
              <c:strCache>
                <c:ptCount val="4"/>
                <c:pt idx="0">
                  <c:v>Q1</c:v>
                </c:pt>
                <c:pt idx="1">
                  <c:v>Q2</c:v>
                </c:pt>
                <c:pt idx="2">
                  <c:v>Q3</c:v>
                </c:pt>
                <c:pt idx="3">
                  <c:v>Q4</c:v>
                </c:pt>
              </c:strCache>
            </c:strRef>
          </c:cat>
          <c:val>
            <c:numRef>
              <c:f>Sheet1!$D$2:$D$5</c:f>
              <c:numCache>
                <c:formatCode>General</c:formatCode>
                <c:ptCount val="4"/>
                <c:pt idx="0">
                  <c:v>1</c:v>
                </c:pt>
                <c:pt idx="1">
                  <c:v>1</c:v>
                </c:pt>
                <c:pt idx="2">
                  <c:v>1</c:v>
                </c:pt>
                <c:pt idx="3">
                  <c:v>2</c:v>
                </c:pt>
              </c:numCache>
            </c:numRef>
          </c:val>
          <c:extLst>
            <c:ext xmlns:c16="http://schemas.microsoft.com/office/drawing/2014/chart" uri="{C3380CC4-5D6E-409C-BE32-E72D297353CC}">
              <c16:uniqueId val="{00000002-7730-4633-AFC7-967808F2FCC8}"/>
            </c:ext>
          </c:extLst>
        </c:ser>
        <c:dLbls>
          <c:showLegendKey val="0"/>
          <c:showVal val="0"/>
          <c:showCatName val="0"/>
          <c:showSerName val="0"/>
          <c:showPercent val="0"/>
          <c:showBubbleSize val="0"/>
        </c:dLbls>
        <c:gapWidth val="219"/>
        <c:overlap val="-27"/>
        <c:axId val="1720871695"/>
        <c:axId val="1407039071"/>
      </c:barChart>
      <c:catAx>
        <c:axId val="1720871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7039071"/>
        <c:crosses val="autoZero"/>
        <c:auto val="1"/>
        <c:lblAlgn val="ctr"/>
        <c:lblOffset val="100"/>
        <c:noMultiLvlLbl val="0"/>
      </c:catAx>
      <c:valAx>
        <c:axId val="1407039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0871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image" Target="../media/image46.png"/></Relationships>
</file>

<file path=ppt/diagrams/_rels/data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image" Target="../media/image4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C6334-0885-4F7F-92DF-364A7A3ECB18}" type="doc">
      <dgm:prSet loTypeId="urn:microsoft.com/office/officeart/2011/layout/HexagonRadial" loCatId="cycle" qsTypeId="urn:microsoft.com/office/officeart/2005/8/quickstyle/3d1" qsCatId="3D" csTypeId="urn:microsoft.com/office/officeart/2005/8/colors/colorful2" csCatId="colorful" phldr="1"/>
      <dgm:spPr/>
      <dgm:t>
        <a:bodyPr/>
        <a:lstStyle/>
        <a:p>
          <a:endParaRPr lang="en-US"/>
        </a:p>
      </dgm:t>
    </dgm:pt>
    <dgm:pt modelId="{9F11AE9A-DFA9-4C27-899F-132DC2C6C246}">
      <dgm:prSet phldrT="[Text]"/>
      <dgm:spPr/>
      <dgm:t>
        <a:bodyPr/>
        <a:lstStyle/>
        <a:p>
          <a:r>
            <a:rPr lang="en-US" dirty="0"/>
            <a:t>Product Efficiency</a:t>
          </a:r>
        </a:p>
      </dgm:t>
    </dgm:pt>
    <dgm:pt modelId="{A9712255-8CBD-474C-9B2C-FD5F2F3854A2}" type="parTrans" cxnId="{37B5083C-7FCA-428B-ADA9-BFAB7DF9685E}">
      <dgm:prSet/>
      <dgm:spPr/>
      <dgm:t>
        <a:bodyPr/>
        <a:lstStyle/>
        <a:p>
          <a:endParaRPr lang="en-US"/>
        </a:p>
      </dgm:t>
    </dgm:pt>
    <dgm:pt modelId="{90803D58-06F1-4AC8-85E8-2E88D304A9A4}" type="sibTrans" cxnId="{37B5083C-7FCA-428B-ADA9-BFAB7DF9685E}">
      <dgm:prSet/>
      <dgm:spPr/>
      <dgm:t>
        <a:bodyPr/>
        <a:lstStyle/>
        <a:p>
          <a:endParaRPr lang="en-US"/>
        </a:p>
      </dgm:t>
    </dgm:pt>
    <dgm:pt modelId="{F8057FCA-168B-4910-807A-D97643C706C7}">
      <dgm:prSet phldrT="[Text]"/>
      <dgm:spPr/>
      <dgm:t>
        <a:bodyPr/>
        <a:lstStyle/>
        <a:p>
          <a:r>
            <a:rPr lang="en-US" dirty="0"/>
            <a:t>Compliance</a:t>
          </a:r>
        </a:p>
      </dgm:t>
    </dgm:pt>
    <dgm:pt modelId="{D82ED824-4577-4DEC-B650-030E19F3DF66}" type="parTrans" cxnId="{E70F2D19-91C4-4623-9BEA-95D3BFB54EF5}">
      <dgm:prSet/>
      <dgm:spPr/>
      <dgm:t>
        <a:bodyPr/>
        <a:lstStyle/>
        <a:p>
          <a:endParaRPr lang="en-US"/>
        </a:p>
      </dgm:t>
    </dgm:pt>
    <dgm:pt modelId="{D4211E06-6D4F-41BB-B596-E453282B6736}" type="sibTrans" cxnId="{E70F2D19-91C4-4623-9BEA-95D3BFB54EF5}">
      <dgm:prSet/>
      <dgm:spPr/>
      <dgm:t>
        <a:bodyPr/>
        <a:lstStyle/>
        <a:p>
          <a:endParaRPr lang="en-US"/>
        </a:p>
      </dgm:t>
    </dgm:pt>
    <dgm:pt modelId="{3444179A-4E5C-48DF-8880-17951774A723}">
      <dgm:prSet phldrT="[Text]"/>
      <dgm:spPr/>
      <dgm:t>
        <a:bodyPr/>
        <a:lstStyle/>
        <a:p>
          <a:r>
            <a:rPr lang="en-US" dirty="0"/>
            <a:t>Tech Debt</a:t>
          </a:r>
        </a:p>
      </dgm:t>
    </dgm:pt>
    <dgm:pt modelId="{7176761F-4208-4A01-B9A4-1777C85A4716}" type="parTrans" cxnId="{10CA7CBB-ACE9-4D9E-A911-F17297D9A6D5}">
      <dgm:prSet/>
      <dgm:spPr/>
      <dgm:t>
        <a:bodyPr/>
        <a:lstStyle/>
        <a:p>
          <a:endParaRPr lang="en-US"/>
        </a:p>
      </dgm:t>
    </dgm:pt>
    <dgm:pt modelId="{E4044080-6DFA-40B1-AF6F-A90151DE04FB}" type="sibTrans" cxnId="{10CA7CBB-ACE9-4D9E-A911-F17297D9A6D5}">
      <dgm:prSet/>
      <dgm:spPr/>
      <dgm:t>
        <a:bodyPr/>
        <a:lstStyle/>
        <a:p>
          <a:endParaRPr lang="en-US"/>
        </a:p>
      </dgm:t>
    </dgm:pt>
    <dgm:pt modelId="{4CDA489C-7D01-4C45-8770-8DB13EC248A5}">
      <dgm:prSet phldrT="[Text]"/>
      <dgm:spPr/>
      <dgm:t>
        <a:bodyPr/>
        <a:lstStyle/>
        <a:p>
          <a:r>
            <a:rPr lang="en-US" dirty="0"/>
            <a:t>Compute</a:t>
          </a:r>
        </a:p>
      </dgm:t>
    </dgm:pt>
    <dgm:pt modelId="{6709C2A6-04B3-45CC-AA84-70C53A2EBD00}" type="parTrans" cxnId="{13F570D3-BF81-4031-8C7C-7CDE6C324F80}">
      <dgm:prSet/>
      <dgm:spPr/>
      <dgm:t>
        <a:bodyPr/>
        <a:lstStyle/>
        <a:p>
          <a:endParaRPr lang="en-US"/>
        </a:p>
      </dgm:t>
    </dgm:pt>
    <dgm:pt modelId="{69212758-066F-4C8E-9BDC-BEA421AC1D9F}" type="sibTrans" cxnId="{13F570D3-BF81-4031-8C7C-7CDE6C324F80}">
      <dgm:prSet/>
      <dgm:spPr/>
      <dgm:t>
        <a:bodyPr/>
        <a:lstStyle/>
        <a:p>
          <a:endParaRPr lang="en-US"/>
        </a:p>
      </dgm:t>
    </dgm:pt>
    <dgm:pt modelId="{9A47345D-45C9-4A69-B4EB-91385C1B252E}">
      <dgm:prSet phldrT="[Text]"/>
      <dgm:spPr>
        <a:solidFill>
          <a:schemeClr val="accent3">
            <a:lumMod val="75000"/>
          </a:schemeClr>
        </a:solidFill>
      </dgm:spPr>
      <dgm:t>
        <a:bodyPr/>
        <a:lstStyle/>
        <a:p>
          <a:r>
            <a:rPr lang="en-US" dirty="0" err="1"/>
            <a:t>DevSecOps</a:t>
          </a:r>
          <a:r>
            <a:rPr lang="en-US" dirty="0"/>
            <a:t> &amp; Automation</a:t>
          </a:r>
        </a:p>
      </dgm:t>
    </dgm:pt>
    <dgm:pt modelId="{2EEAA444-8398-47BD-8DB4-A71604E3DAD4}" type="parTrans" cxnId="{62932718-5B47-4091-AC83-63B47A4E1A14}">
      <dgm:prSet/>
      <dgm:spPr/>
      <dgm:t>
        <a:bodyPr/>
        <a:lstStyle/>
        <a:p>
          <a:endParaRPr lang="en-US"/>
        </a:p>
      </dgm:t>
    </dgm:pt>
    <dgm:pt modelId="{AA6D88D4-5C55-409C-999E-CFF87397966A}" type="sibTrans" cxnId="{62932718-5B47-4091-AC83-63B47A4E1A14}">
      <dgm:prSet/>
      <dgm:spPr/>
      <dgm:t>
        <a:bodyPr/>
        <a:lstStyle/>
        <a:p>
          <a:endParaRPr lang="en-US"/>
        </a:p>
      </dgm:t>
    </dgm:pt>
    <dgm:pt modelId="{1B8F439A-E758-4DC4-9181-99DA9960165F}">
      <dgm:prSet phldrT="[Text]"/>
      <dgm:spPr/>
      <dgm:t>
        <a:bodyPr/>
        <a:lstStyle/>
        <a:p>
          <a:r>
            <a:rPr lang="en-US" dirty="0"/>
            <a:t>Application Roadmap</a:t>
          </a:r>
        </a:p>
        <a:p>
          <a:r>
            <a:rPr lang="en-US" dirty="0"/>
            <a:t>/retirement</a:t>
          </a:r>
        </a:p>
      </dgm:t>
    </dgm:pt>
    <dgm:pt modelId="{D02AFBCF-2A13-4967-909C-5DCCE8F0CCB0}" type="parTrans" cxnId="{1B651102-E1D1-4FD6-944C-DF0587D571CB}">
      <dgm:prSet/>
      <dgm:spPr/>
      <dgm:t>
        <a:bodyPr/>
        <a:lstStyle/>
        <a:p>
          <a:endParaRPr lang="en-US"/>
        </a:p>
      </dgm:t>
    </dgm:pt>
    <dgm:pt modelId="{2A10E579-EA34-48D3-9F3B-BA6E4A6E2F80}" type="sibTrans" cxnId="{1B651102-E1D1-4FD6-944C-DF0587D571CB}">
      <dgm:prSet/>
      <dgm:spPr/>
      <dgm:t>
        <a:bodyPr/>
        <a:lstStyle/>
        <a:p>
          <a:endParaRPr lang="en-US"/>
        </a:p>
      </dgm:t>
    </dgm:pt>
    <dgm:pt modelId="{45A948DB-7064-455C-B487-AE803EB0FC07}">
      <dgm:prSet phldrT="[Text]"/>
      <dgm:spPr/>
      <dgm:t>
        <a:bodyPr/>
        <a:lstStyle/>
        <a:p>
          <a:r>
            <a:rPr lang="en-US" dirty="0"/>
            <a:t>Cloud</a:t>
          </a:r>
        </a:p>
      </dgm:t>
    </dgm:pt>
    <dgm:pt modelId="{F2616EF1-3DC6-442C-83EC-4D72FF340AEE}" type="parTrans" cxnId="{57C6669E-6C74-4E27-B8FF-90632680AE8A}">
      <dgm:prSet/>
      <dgm:spPr/>
      <dgm:t>
        <a:bodyPr/>
        <a:lstStyle/>
        <a:p>
          <a:endParaRPr lang="en-US"/>
        </a:p>
      </dgm:t>
    </dgm:pt>
    <dgm:pt modelId="{3D2A8A77-786A-4431-BC67-135BFFF67542}" type="sibTrans" cxnId="{57C6669E-6C74-4E27-B8FF-90632680AE8A}">
      <dgm:prSet/>
      <dgm:spPr/>
      <dgm:t>
        <a:bodyPr/>
        <a:lstStyle/>
        <a:p>
          <a:endParaRPr lang="en-US"/>
        </a:p>
      </dgm:t>
    </dgm:pt>
    <dgm:pt modelId="{4B051C91-94A3-43C6-860F-285F091C7056}" type="pres">
      <dgm:prSet presAssocID="{B02C6334-0885-4F7F-92DF-364A7A3ECB18}" presName="Name0" presStyleCnt="0">
        <dgm:presLayoutVars>
          <dgm:chMax val="1"/>
          <dgm:chPref val="1"/>
          <dgm:dir/>
          <dgm:animOne val="branch"/>
          <dgm:animLvl val="lvl"/>
        </dgm:presLayoutVars>
      </dgm:prSet>
      <dgm:spPr/>
    </dgm:pt>
    <dgm:pt modelId="{A8D16129-ABA8-4215-B88E-A13471BC67EE}" type="pres">
      <dgm:prSet presAssocID="{9F11AE9A-DFA9-4C27-899F-132DC2C6C246}" presName="Parent" presStyleLbl="node0" presStyleIdx="0" presStyleCnt="1">
        <dgm:presLayoutVars>
          <dgm:chMax val="6"/>
          <dgm:chPref val="6"/>
        </dgm:presLayoutVars>
      </dgm:prSet>
      <dgm:spPr/>
    </dgm:pt>
    <dgm:pt modelId="{54A32F4A-5C63-4629-ACAE-AF9204CA9E1A}" type="pres">
      <dgm:prSet presAssocID="{F8057FCA-168B-4910-807A-D97643C706C7}" presName="Accent1" presStyleCnt="0"/>
      <dgm:spPr/>
    </dgm:pt>
    <dgm:pt modelId="{2FF59D3E-9694-4C24-B076-61DE335C3EA3}" type="pres">
      <dgm:prSet presAssocID="{F8057FCA-168B-4910-807A-D97643C706C7}" presName="Accent" presStyleLbl="bgShp" presStyleIdx="0" presStyleCnt="6"/>
      <dgm:spPr/>
    </dgm:pt>
    <dgm:pt modelId="{5A13561B-7792-4F3F-BB49-95D407431992}" type="pres">
      <dgm:prSet presAssocID="{F8057FCA-168B-4910-807A-D97643C706C7}" presName="Child1" presStyleLbl="node1" presStyleIdx="0" presStyleCnt="6">
        <dgm:presLayoutVars>
          <dgm:chMax val="0"/>
          <dgm:chPref val="0"/>
          <dgm:bulletEnabled val="1"/>
        </dgm:presLayoutVars>
      </dgm:prSet>
      <dgm:spPr/>
    </dgm:pt>
    <dgm:pt modelId="{4BD92488-6E44-4B9F-AA97-7A6B962124F7}" type="pres">
      <dgm:prSet presAssocID="{3444179A-4E5C-48DF-8880-17951774A723}" presName="Accent2" presStyleCnt="0"/>
      <dgm:spPr/>
    </dgm:pt>
    <dgm:pt modelId="{E992694B-A636-42A2-A9B7-1E7E5B2E174D}" type="pres">
      <dgm:prSet presAssocID="{3444179A-4E5C-48DF-8880-17951774A723}" presName="Accent" presStyleLbl="bgShp" presStyleIdx="1" presStyleCnt="6"/>
      <dgm:spPr/>
    </dgm:pt>
    <dgm:pt modelId="{FBB92D49-76C2-4480-9844-2599DD4A0DEB}" type="pres">
      <dgm:prSet presAssocID="{3444179A-4E5C-48DF-8880-17951774A723}" presName="Child2" presStyleLbl="node1" presStyleIdx="1" presStyleCnt="6" custLinFactNeighborX="2232">
        <dgm:presLayoutVars>
          <dgm:chMax val="0"/>
          <dgm:chPref val="0"/>
          <dgm:bulletEnabled val="1"/>
        </dgm:presLayoutVars>
      </dgm:prSet>
      <dgm:spPr/>
    </dgm:pt>
    <dgm:pt modelId="{30A0B732-1D03-4E79-B24C-96AF7CD3B239}" type="pres">
      <dgm:prSet presAssocID="{4CDA489C-7D01-4C45-8770-8DB13EC248A5}" presName="Accent3" presStyleCnt="0"/>
      <dgm:spPr/>
    </dgm:pt>
    <dgm:pt modelId="{CC9DC1CE-217F-44AF-BBD3-ADE4CFC77F64}" type="pres">
      <dgm:prSet presAssocID="{4CDA489C-7D01-4C45-8770-8DB13EC248A5}" presName="Accent" presStyleLbl="bgShp" presStyleIdx="2" presStyleCnt="6"/>
      <dgm:spPr/>
    </dgm:pt>
    <dgm:pt modelId="{7F2B2C18-8E26-45A9-B4BA-BA6A18466482}" type="pres">
      <dgm:prSet presAssocID="{4CDA489C-7D01-4C45-8770-8DB13EC248A5}" presName="Child3" presStyleLbl="node1" presStyleIdx="2" presStyleCnt="6">
        <dgm:presLayoutVars>
          <dgm:chMax val="0"/>
          <dgm:chPref val="0"/>
          <dgm:bulletEnabled val="1"/>
        </dgm:presLayoutVars>
      </dgm:prSet>
      <dgm:spPr/>
    </dgm:pt>
    <dgm:pt modelId="{7EB2CF52-39F3-475D-BF5C-3079CDB34ADF}" type="pres">
      <dgm:prSet presAssocID="{9A47345D-45C9-4A69-B4EB-91385C1B252E}" presName="Accent4" presStyleCnt="0"/>
      <dgm:spPr/>
    </dgm:pt>
    <dgm:pt modelId="{74615427-016E-4FB3-B262-1AF76B7B7B2D}" type="pres">
      <dgm:prSet presAssocID="{9A47345D-45C9-4A69-B4EB-91385C1B252E}" presName="Accent" presStyleLbl="bgShp" presStyleIdx="3" presStyleCnt="6"/>
      <dgm:spPr/>
    </dgm:pt>
    <dgm:pt modelId="{45691966-1583-425E-B401-AB7EB05E5E5A}" type="pres">
      <dgm:prSet presAssocID="{9A47345D-45C9-4A69-B4EB-91385C1B252E}" presName="Child4" presStyleLbl="node1" presStyleIdx="3" presStyleCnt="6">
        <dgm:presLayoutVars>
          <dgm:chMax val="0"/>
          <dgm:chPref val="0"/>
          <dgm:bulletEnabled val="1"/>
        </dgm:presLayoutVars>
      </dgm:prSet>
      <dgm:spPr/>
    </dgm:pt>
    <dgm:pt modelId="{B4D37904-C025-4EDF-84F7-E4A9C38E5721}" type="pres">
      <dgm:prSet presAssocID="{1B8F439A-E758-4DC4-9181-99DA9960165F}" presName="Accent5" presStyleCnt="0"/>
      <dgm:spPr/>
    </dgm:pt>
    <dgm:pt modelId="{5C71BD5C-00B4-4FAC-9276-74B9D5DE2173}" type="pres">
      <dgm:prSet presAssocID="{1B8F439A-E758-4DC4-9181-99DA9960165F}" presName="Accent" presStyleLbl="bgShp" presStyleIdx="4" presStyleCnt="6"/>
      <dgm:spPr/>
    </dgm:pt>
    <dgm:pt modelId="{232AE010-7879-4961-BD64-81AD6A21913D}" type="pres">
      <dgm:prSet presAssocID="{1B8F439A-E758-4DC4-9181-99DA9960165F}" presName="Child5" presStyleLbl="node1" presStyleIdx="4" presStyleCnt="6">
        <dgm:presLayoutVars>
          <dgm:chMax val="0"/>
          <dgm:chPref val="0"/>
          <dgm:bulletEnabled val="1"/>
        </dgm:presLayoutVars>
      </dgm:prSet>
      <dgm:spPr/>
    </dgm:pt>
    <dgm:pt modelId="{82129735-68A5-4D1A-8D28-8BBF1B31A592}" type="pres">
      <dgm:prSet presAssocID="{45A948DB-7064-455C-B487-AE803EB0FC07}" presName="Accent6" presStyleCnt="0"/>
      <dgm:spPr/>
    </dgm:pt>
    <dgm:pt modelId="{49E121D2-E5EB-4292-B3E2-DCB35A75D51C}" type="pres">
      <dgm:prSet presAssocID="{45A948DB-7064-455C-B487-AE803EB0FC07}" presName="Accent" presStyleLbl="bgShp" presStyleIdx="5" presStyleCnt="6"/>
      <dgm:spPr/>
    </dgm:pt>
    <dgm:pt modelId="{836F04D8-D78D-428F-8D82-EDE69681CF8C}" type="pres">
      <dgm:prSet presAssocID="{45A948DB-7064-455C-B487-AE803EB0FC07}" presName="Child6" presStyleLbl="node1" presStyleIdx="5" presStyleCnt="6">
        <dgm:presLayoutVars>
          <dgm:chMax val="0"/>
          <dgm:chPref val="0"/>
          <dgm:bulletEnabled val="1"/>
        </dgm:presLayoutVars>
      </dgm:prSet>
      <dgm:spPr/>
    </dgm:pt>
  </dgm:ptLst>
  <dgm:cxnLst>
    <dgm:cxn modelId="{1B651102-E1D1-4FD6-944C-DF0587D571CB}" srcId="{9F11AE9A-DFA9-4C27-899F-132DC2C6C246}" destId="{1B8F439A-E758-4DC4-9181-99DA9960165F}" srcOrd="4" destOrd="0" parTransId="{D02AFBCF-2A13-4967-909C-5DCCE8F0CCB0}" sibTransId="{2A10E579-EA34-48D3-9F3B-BA6E4A6E2F80}"/>
    <dgm:cxn modelId="{62932718-5B47-4091-AC83-63B47A4E1A14}" srcId="{9F11AE9A-DFA9-4C27-899F-132DC2C6C246}" destId="{9A47345D-45C9-4A69-B4EB-91385C1B252E}" srcOrd="3" destOrd="0" parTransId="{2EEAA444-8398-47BD-8DB4-A71604E3DAD4}" sibTransId="{AA6D88D4-5C55-409C-999E-CFF87397966A}"/>
    <dgm:cxn modelId="{E70F2D19-91C4-4623-9BEA-95D3BFB54EF5}" srcId="{9F11AE9A-DFA9-4C27-899F-132DC2C6C246}" destId="{F8057FCA-168B-4910-807A-D97643C706C7}" srcOrd="0" destOrd="0" parTransId="{D82ED824-4577-4DEC-B650-030E19F3DF66}" sibTransId="{D4211E06-6D4F-41BB-B596-E453282B6736}"/>
    <dgm:cxn modelId="{DF05371F-73B2-40E8-B216-873A22343A08}" type="presOf" srcId="{F8057FCA-168B-4910-807A-D97643C706C7}" destId="{5A13561B-7792-4F3F-BB49-95D407431992}" srcOrd="0" destOrd="0" presId="urn:microsoft.com/office/officeart/2011/layout/HexagonRadial"/>
    <dgm:cxn modelId="{5B5DF12B-F8BC-4CAA-9FC3-F25F7B6230EE}" type="presOf" srcId="{45A948DB-7064-455C-B487-AE803EB0FC07}" destId="{836F04D8-D78D-428F-8D82-EDE69681CF8C}" srcOrd="0" destOrd="0" presId="urn:microsoft.com/office/officeart/2011/layout/HexagonRadial"/>
    <dgm:cxn modelId="{37B5083C-7FCA-428B-ADA9-BFAB7DF9685E}" srcId="{B02C6334-0885-4F7F-92DF-364A7A3ECB18}" destId="{9F11AE9A-DFA9-4C27-899F-132DC2C6C246}" srcOrd="0" destOrd="0" parTransId="{A9712255-8CBD-474C-9B2C-FD5F2F3854A2}" sibTransId="{90803D58-06F1-4AC8-85E8-2E88D304A9A4}"/>
    <dgm:cxn modelId="{30E0747C-6D54-4DD7-9133-86E29AAA6D39}" type="presOf" srcId="{9F11AE9A-DFA9-4C27-899F-132DC2C6C246}" destId="{A8D16129-ABA8-4215-B88E-A13471BC67EE}" srcOrd="0" destOrd="0" presId="urn:microsoft.com/office/officeart/2011/layout/HexagonRadial"/>
    <dgm:cxn modelId="{57C6669E-6C74-4E27-B8FF-90632680AE8A}" srcId="{9F11AE9A-DFA9-4C27-899F-132DC2C6C246}" destId="{45A948DB-7064-455C-B487-AE803EB0FC07}" srcOrd="5" destOrd="0" parTransId="{F2616EF1-3DC6-442C-83EC-4D72FF340AEE}" sibTransId="{3D2A8A77-786A-4431-BC67-135BFFF67542}"/>
    <dgm:cxn modelId="{1029F3A1-E58E-4261-A830-10FC677018CC}" type="presOf" srcId="{3444179A-4E5C-48DF-8880-17951774A723}" destId="{FBB92D49-76C2-4480-9844-2599DD4A0DEB}" srcOrd="0" destOrd="0" presId="urn:microsoft.com/office/officeart/2011/layout/HexagonRadial"/>
    <dgm:cxn modelId="{10CA7CBB-ACE9-4D9E-A911-F17297D9A6D5}" srcId="{9F11AE9A-DFA9-4C27-899F-132DC2C6C246}" destId="{3444179A-4E5C-48DF-8880-17951774A723}" srcOrd="1" destOrd="0" parTransId="{7176761F-4208-4A01-B9A4-1777C85A4716}" sibTransId="{E4044080-6DFA-40B1-AF6F-A90151DE04FB}"/>
    <dgm:cxn modelId="{984A85C7-2995-4DA1-9361-B828FF244F32}" type="presOf" srcId="{4CDA489C-7D01-4C45-8770-8DB13EC248A5}" destId="{7F2B2C18-8E26-45A9-B4BA-BA6A18466482}" srcOrd="0" destOrd="0" presId="urn:microsoft.com/office/officeart/2011/layout/HexagonRadial"/>
    <dgm:cxn modelId="{ADDEEECC-6782-4EDC-B27A-04DF9CC071FC}" type="presOf" srcId="{9A47345D-45C9-4A69-B4EB-91385C1B252E}" destId="{45691966-1583-425E-B401-AB7EB05E5E5A}" srcOrd="0" destOrd="0" presId="urn:microsoft.com/office/officeart/2011/layout/HexagonRadial"/>
    <dgm:cxn modelId="{13F570D3-BF81-4031-8C7C-7CDE6C324F80}" srcId="{9F11AE9A-DFA9-4C27-899F-132DC2C6C246}" destId="{4CDA489C-7D01-4C45-8770-8DB13EC248A5}" srcOrd="2" destOrd="0" parTransId="{6709C2A6-04B3-45CC-AA84-70C53A2EBD00}" sibTransId="{69212758-066F-4C8E-9BDC-BEA421AC1D9F}"/>
    <dgm:cxn modelId="{3D499ED8-F611-4E8A-9D4C-8870EC54F068}" type="presOf" srcId="{B02C6334-0885-4F7F-92DF-364A7A3ECB18}" destId="{4B051C91-94A3-43C6-860F-285F091C7056}" srcOrd="0" destOrd="0" presId="urn:microsoft.com/office/officeart/2011/layout/HexagonRadial"/>
    <dgm:cxn modelId="{D1EF9CFE-E6F8-4C9A-9ED9-FE2929523E36}" type="presOf" srcId="{1B8F439A-E758-4DC4-9181-99DA9960165F}" destId="{232AE010-7879-4961-BD64-81AD6A21913D}" srcOrd="0" destOrd="0" presId="urn:microsoft.com/office/officeart/2011/layout/HexagonRadial"/>
    <dgm:cxn modelId="{226FC17A-7040-45C2-A542-95497E373BCD}" type="presParOf" srcId="{4B051C91-94A3-43C6-860F-285F091C7056}" destId="{A8D16129-ABA8-4215-B88E-A13471BC67EE}" srcOrd="0" destOrd="0" presId="urn:microsoft.com/office/officeart/2011/layout/HexagonRadial"/>
    <dgm:cxn modelId="{55439953-C57B-4005-ACCD-7F5EBF94CFEF}" type="presParOf" srcId="{4B051C91-94A3-43C6-860F-285F091C7056}" destId="{54A32F4A-5C63-4629-ACAE-AF9204CA9E1A}" srcOrd="1" destOrd="0" presId="urn:microsoft.com/office/officeart/2011/layout/HexagonRadial"/>
    <dgm:cxn modelId="{B9690D79-708B-4500-A13E-84F825405E14}" type="presParOf" srcId="{54A32F4A-5C63-4629-ACAE-AF9204CA9E1A}" destId="{2FF59D3E-9694-4C24-B076-61DE335C3EA3}" srcOrd="0" destOrd="0" presId="urn:microsoft.com/office/officeart/2011/layout/HexagonRadial"/>
    <dgm:cxn modelId="{A4D2DAE0-A093-4F5E-B264-8056657185E0}" type="presParOf" srcId="{4B051C91-94A3-43C6-860F-285F091C7056}" destId="{5A13561B-7792-4F3F-BB49-95D407431992}" srcOrd="2" destOrd="0" presId="urn:microsoft.com/office/officeart/2011/layout/HexagonRadial"/>
    <dgm:cxn modelId="{F67C9667-7DB8-4345-A806-D57D8A4F5D65}" type="presParOf" srcId="{4B051C91-94A3-43C6-860F-285F091C7056}" destId="{4BD92488-6E44-4B9F-AA97-7A6B962124F7}" srcOrd="3" destOrd="0" presId="urn:microsoft.com/office/officeart/2011/layout/HexagonRadial"/>
    <dgm:cxn modelId="{39A0D9B1-471F-4C87-A87D-B7BD0C449445}" type="presParOf" srcId="{4BD92488-6E44-4B9F-AA97-7A6B962124F7}" destId="{E992694B-A636-42A2-A9B7-1E7E5B2E174D}" srcOrd="0" destOrd="0" presId="urn:microsoft.com/office/officeart/2011/layout/HexagonRadial"/>
    <dgm:cxn modelId="{4439016B-54A1-40FB-89E8-295BDA6E2CAF}" type="presParOf" srcId="{4B051C91-94A3-43C6-860F-285F091C7056}" destId="{FBB92D49-76C2-4480-9844-2599DD4A0DEB}" srcOrd="4" destOrd="0" presId="urn:microsoft.com/office/officeart/2011/layout/HexagonRadial"/>
    <dgm:cxn modelId="{62E03209-CC48-4B87-90FA-FB51EBDFE26C}" type="presParOf" srcId="{4B051C91-94A3-43C6-860F-285F091C7056}" destId="{30A0B732-1D03-4E79-B24C-96AF7CD3B239}" srcOrd="5" destOrd="0" presId="urn:microsoft.com/office/officeart/2011/layout/HexagonRadial"/>
    <dgm:cxn modelId="{4FD10821-F926-45C8-9530-55DFE356BAFB}" type="presParOf" srcId="{30A0B732-1D03-4E79-B24C-96AF7CD3B239}" destId="{CC9DC1CE-217F-44AF-BBD3-ADE4CFC77F64}" srcOrd="0" destOrd="0" presId="urn:microsoft.com/office/officeart/2011/layout/HexagonRadial"/>
    <dgm:cxn modelId="{B9965744-7506-4DF2-A9D2-14828F7E182E}" type="presParOf" srcId="{4B051C91-94A3-43C6-860F-285F091C7056}" destId="{7F2B2C18-8E26-45A9-B4BA-BA6A18466482}" srcOrd="6" destOrd="0" presId="urn:microsoft.com/office/officeart/2011/layout/HexagonRadial"/>
    <dgm:cxn modelId="{56DACAED-8DFD-4A04-B0FB-2EFCEE166F2D}" type="presParOf" srcId="{4B051C91-94A3-43C6-860F-285F091C7056}" destId="{7EB2CF52-39F3-475D-BF5C-3079CDB34ADF}" srcOrd="7" destOrd="0" presId="urn:microsoft.com/office/officeart/2011/layout/HexagonRadial"/>
    <dgm:cxn modelId="{798AC38B-6D2C-45F9-9762-7C9149F213CA}" type="presParOf" srcId="{7EB2CF52-39F3-475D-BF5C-3079CDB34ADF}" destId="{74615427-016E-4FB3-B262-1AF76B7B7B2D}" srcOrd="0" destOrd="0" presId="urn:microsoft.com/office/officeart/2011/layout/HexagonRadial"/>
    <dgm:cxn modelId="{8AF08516-7D35-4D47-8689-D5922573C26D}" type="presParOf" srcId="{4B051C91-94A3-43C6-860F-285F091C7056}" destId="{45691966-1583-425E-B401-AB7EB05E5E5A}" srcOrd="8" destOrd="0" presId="urn:microsoft.com/office/officeart/2011/layout/HexagonRadial"/>
    <dgm:cxn modelId="{670602E8-91D9-4D44-A94D-A2C2E851947C}" type="presParOf" srcId="{4B051C91-94A3-43C6-860F-285F091C7056}" destId="{B4D37904-C025-4EDF-84F7-E4A9C38E5721}" srcOrd="9" destOrd="0" presId="urn:microsoft.com/office/officeart/2011/layout/HexagonRadial"/>
    <dgm:cxn modelId="{F6058932-43CE-4C8D-B261-E09E61F39CA1}" type="presParOf" srcId="{B4D37904-C025-4EDF-84F7-E4A9C38E5721}" destId="{5C71BD5C-00B4-4FAC-9276-74B9D5DE2173}" srcOrd="0" destOrd="0" presId="urn:microsoft.com/office/officeart/2011/layout/HexagonRadial"/>
    <dgm:cxn modelId="{33953251-6608-4935-801B-F0AB1CB8DCDE}" type="presParOf" srcId="{4B051C91-94A3-43C6-860F-285F091C7056}" destId="{232AE010-7879-4961-BD64-81AD6A21913D}" srcOrd="10" destOrd="0" presId="urn:microsoft.com/office/officeart/2011/layout/HexagonRadial"/>
    <dgm:cxn modelId="{F4426574-B155-4DE3-9793-C1895F616E97}" type="presParOf" srcId="{4B051C91-94A3-43C6-860F-285F091C7056}" destId="{82129735-68A5-4D1A-8D28-8BBF1B31A592}" srcOrd="11" destOrd="0" presId="urn:microsoft.com/office/officeart/2011/layout/HexagonRadial"/>
    <dgm:cxn modelId="{EFA692A3-85C5-4F95-ACC1-A13944D36FFD}" type="presParOf" srcId="{82129735-68A5-4D1A-8D28-8BBF1B31A592}" destId="{49E121D2-E5EB-4292-B3E2-DCB35A75D51C}" srcOrd="0" destOrd="0" presId="urn:microsoft.com/office/officeart/2011/layout/HexagonRadial"/>
    <dgm:cxn modelId="{5A4B02E1-F1E4-458D-8992-DE84538A7515}" type="presParOf" srcId="{4B051C91-94A3-43C6-860F-285F091C7056}" destId="{836F04D8-D78D-428F-8D82-EDE69681CF8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2C6334-0885-4F7F-92DF-364A7A3ECB18}" type="doc">
      <dgm:prSet loTypeId="urn:microsoft.com/office/officeart/2005/8/layout/radial6" loCatId="cycle" qsTypeId="urn:microsoft.com/office/officeart/2005/8/quickstyle/3d1" qsCatId="3D" csTypeId="urn:microsoft.com/office/officeart/2005/8/colors/colorful2" csCatId="colorful" phldr="1"/>
      <dgm:spPr/>
      <dgm:t>
        <a:bodyPr/>
        <a:lstStyle/>
        <a:p>
          <a:endParaRPr lang="en-US"/>
        </a:p>
      </dgm:t>
    </dgm:pt>
    <dgm:pt modelId="{9F11AE9A-DFA9-4C27-899F-132DC2C6C246}">
      <dgm:prSet phldrT="[Text]"/>
      <dgm:spPr/>
      <dgm:t>
        <a:bodyPr/>
        <a:lstStyle/>
        <a:p>
          <a:r>
            <a:rPr lang="en-US" dirty="0" err="1"/>
            <a:t>DevSecOps</a:t>
          </a:r>
          <a:r>
            <a:rPr lang="en-US" dirty="0"/>
            <a:t> &amp; Automation </a:t>
          </a:r>
        </a:p>
      </dgm:t>
    </dgm:pt>
    <dgm:pt modelId="{A9712255-8CBD-474C-9B2C-FD5F2F3854A2}" type="parTrans" cxnId="{37B5083C-7FCA-428B-ADA9-BFAB7DF9685E}">
      <dgm:prSet/>
      <dgm:spPr/>
      <dgm:t>
        <a:bodyPr/>
        <a:lstStyle/>
        <a:p>
          <a:endParaRPr lang="en-US"/>
        </a:p>
      </dgm:t>
    </dgm:pt>
    <dgm:pt modelId="{90803D58-06F1-4AC8-85E8-2E88D304A9A4}" type="sibTrans" cxnId="{37B5083C-7FCA-428B-ADA9-BFAB7DF9685E}">
      <dgm:prSet/>
      <dgm:spPr/>
      <dgm:t>
        <a:bodyPr/>
        <a:lstStyle/>
        <a:p>
          <a:endParaRPr lang="en-US"/>
        </a:p>
      </dgm:t>
    </dgm:pt>
    <dgm:pt modelId="{F8057FCA-168B-4910-807A-D97643C706C7}">
      <dgm:prSet phldrT="[Text]" custT="1"/>
      <dgm:spPr/>
      <dgm:t>
        <a:bodyPr/>
        <a:lstStyle/>
        <a:p>
          <a:r>
            <a:rPr lang="en-US" sz="1200" b="1" dirty="0"/>
            <a:t>Governance &amp; Collaboration</a:t>
          </a:r>
        </a:p>
      </dgm:t>
    </dgm:pt>
    <dgm:pt modelId="{D82ED824-4577-4DEC-B650-030E19F3DF66}" type="parTrans" cxnId="{E70F2D19-91C4-4623-9BEA-95D3BFB54EF5}">
      <dgm:prSet/>
      <dgm:spPr/>
      <dgm:t>
        <a:bodyPr/>
        <a:lstStyle/>
        <a:p>
          <a:endParaRPr lang="en-US"/>
        </a:p>
      </dgm:t>
    </dgm:pt>
    <dgm:pt modelId="{D4211E06-6D4F-41BB-B596-E453282B6736}" type="sibTrans" cxnId="{E70F2D19-91C4-4623-9BEA-95D3BFB54EF5}">
      <dgm:prSet/>
      <dgm:spPr/>
      <dgm:t>
        <a:bodyPr/>
        <a:lstStyle/>
        <a:p>
          <a:endParaRPr lang="en-US"/>
        </a:p>
      </dgm:t>
    </dgm:pt>
    <dgm:pt modelId="{3444179A-4E5C-48DF-8880-17951774A723}">
      <dgm:prSet phldrT="[Text]" custT="1"/>
      <dgm:spPr/>
      <dgm:t>
        <a:bodyPr/>
        <a:lstStyle/>
        <a:p>
          <a:r>
            <a:rPr lang="en-US" sz="1200" b="1" dirty="0"/>
            <a:t>Product Centricity</a:t>
          </a:r>
        </a:p>
      </dgm:t>
    </dgm:pt>
    <dgm:pt modelId="{7176761F-4208-4A01-B9A4-1777C85A4716}" type="parTrans" cxnId="{10CA7CBB-ACE9-4D9E-A911-F17297D9A6D5}">
      <dgm:prSet/>
      <dgm:spPr/>
      <dgm:t>
        <a:bodyPr/>
        <a:lstStyle/>
        <a:p>
          <a:endParaRPr lang="en-US"/>
        </a:p>
      </dgm:t>
    </dgm:pt>
    <dgm:pt modelId="{E4044080-6DFA-40B1-AF6F-A90151DE04FB}" type="sibTrans" cxnId="{10CA7CBB-ACE9-4D9E-A911-F17297D9A6D5}">
      <dgm:prSet/>
      <dgm:spPr/>
      <dgm:t>
        <a:bodyPr/>
        <a:lstStyle/>
        <a:p>
          <a:endParaRPr lang="en-US"/>
        </a:p>
      </dgm:t>
    </dgm:pt>
    <dgm:pt modelId="{4CDA489C-7D01-4C45-8770-8DB13EC248A5}">
      <dgm:prSet phldrT="[Text]" custT="1"/>
      <dgm:spPr/>
      <dgm:t>
        <a:bodyPr/>
        <a:lstStyle/>
        <a:p>
          <a:r>
            <a:rPr lang="en-US" sz="1200" b="1" dirty="0"/>
            <a:t>Rewards</a:t>
          </a:r>
          <a:endParaRPr lang="en-US" sz="1300" b="1" dirty="0"/>
        </a:p>
      </dgm:t>
    </dgm:pt>
    <dgm:pt modelId="{6709C2A6-04B3-45CC-AA84-70C53A2EBD00}" type="parTrans" cxnId="{13F570D3-BF81-4031-8C7C-7CDE6C324F80}">
      <dgm:prSet/>
      <dgm:spPr/>
      <dgm:t>
        <a:bodyPr/>
        <a:lstStyle/>
        <a:p>
          <a:endParaRPr lang="en-US"/>
        </a:p>
      </dgm:t>
    </dgm:pt>
    <dgm:pt modelId="{69212758-066F-4C8E-9BDC-BEA421AC1D9F}" type="sibTrans" cxnId="{13F570D3-BF81-4031-8C7C-7CDE6C324F80}">
      <dgm:prSet/>
      <dgm:spPr/>
      <dgm:t>
        <a:bodyPr/>
        <a:lstStyle/>
        <a:p>
          <a:endParaRPr lang="en-US"/>
        </a:p>
      </dgm:t>
    </dgm:pt>
    <dgm:pt modelId="{1B8F439A-E758-4DC4-9181-99DA9960165F}">
      <dgm:prSet phldrT="[Text]" custT="1"/>
      <dgm:spPr/>
      <dgm:t>
        <a:bodyPr/>
        <a:lstStyle/>
        <a:p>
          <a:r>
            <a:rPr lang="en-US" sz="1200" b="1" dirty="0"/>
            <a:t>Training &amp; upskilling</a:t>
          </a:r>
        </a:p>
      </dgm:t>
    </dgm:pt>
    <dgm:pt modelId="{D02AFBCF-2A13-4967-909C-5DCCE8F0CCB0}" type="parTrans" cxnId="{1B651102-E1D1-4FD6-944C-DF0587D571CB}">
      <dgm:prSet/>
      <dgm:spPr/>
      <dgm:t>
        <a:bodyPr/>
        <a:lstStyle/>
        <a:p>
          <a:endParaRPr lang="en-US"/>
        </a:p>
      </dgm:t>
    </dgm:pt>
    <dgm:pt modelId="{2A10E579-EA34-48D3-9F3B-BA6E4A6E2F80}" type="sibTrans" cxnId="{1B651102-E1D1-4FD6-944C-DF0587D571CB}">
      <dgm:prSet/>
      <dgm:spPr/>
      <dgm:t>
        <a:bodyPr/>
        <a:lstStyle/>
        <a:p>
          <a:endParaRPr lang="en-US"/>
        </a:p>
      </dgm:t>
    </dgm:pt>
    <dgm:pt modelId="{45A948DB-7064-455C-B487-AE803EB0FC07}">
      <dgm:prSet phldrT="[Text]" custT="1"/>
      <dgm:spPr/>
      <dgm:t>
        <a:bodyPr/>
        <a:lstStyle/>
        <a:p>
          <a:r>
            <a:rPr lang="en-US" sz="1200" b="1" dirty="0"/>
            <a:t>Communication</a:t>
          </a:r>
        </a:p>
      </dgm:t>
    </dgm:pt>
    <dgm:pt modelId="{F2616EF1-3DC6-442C-83EC-4D72FF340AEE}" type="parTrans" cxnId="{57C6669E-6C74-4E27-B8FF-90632680AE8A}">
      <dgm:prSet/>
      <dgm:spPr/>
      <dgm:t>
        <a:bodyPr/>
        <a:lstStyle/>
        <a:p>
          <a:endParaRPr lang="en-US"/>
        </a:p>
      </dgm:t>
    </dgm:pt>
    <dgm:pt modelId="{3D2A8A77-786A-4431-BC67-135BFFF67542}" type="sibTrans" cxnId="{57C6669E-6C74-4E27-B8FF-90632680AE8A}">
      <dgm:prSet/>
      <dgm:spPr/>
      <dgm:t>
        <a:bodyPr/>
        <a:lstStyle/>
        <a:p>
          <a:endParaRPr lang="en-US"/>
        </a:p>
      </dgm:t>
    </dgm:pt>
    <dgm:pt modelId="{13B809AE-A908-4D5A-A926-7ADBFCEE8A91}" type="pres">
      <dgm:prSet presAssocID="{B02C6334-0885-4F7F-92DF-364A7A3ECB18}" presName="Name0" presStyleCnt="0">
        <dgm:presLayoutVars>
          <dgm:chMax val="1"/>
          <dgm:dir/>
          <dgm:animLvl val="ctr"/>
          <dgm:resizeHandles val="exact"/>
        </dgm:presLayoutVars>
      </dgm:prSet>
      <dgm:spPr/>
    </dgm:pt>
    <dgm:pt modelId="{811A6522-60FD-4A8C-81B0-7C70DB5EC19B}" type="pres">
      <dgm:prSet presAssocID="{9F11AE9A-DFA9-4C27-899F-132DC2C6C246}" presName="centerShape" presStyleLbl="node0" presStyleIdx="0" presStyleCnt="1"/>
      <dgm:spPr/>
    </dgm:pt>
    <dgm:pt modelId="{95F75E29-146C-4AC2-BC71-1750B80B2FD8}" type="pres">
      <dgm:prSet presAssocID="{F8057FCA-168B-4910-807A-D97643C706C7}" presName="node" presStyleLbl="node1" presStyleIdx="0" presStyleCnt="5">
        <dgm:presLayoutVars>
          <dgm:bulletEnabled val="1"/>
        </dgm:presLayoutVars>
      </dgm:prSet>
      <dgm:spPr/>
    </dgm:pt>
    <dgm:pt modelId="{F3A6E107-5F08-4F0F-BE5A-BC626E7302B1}" type="pres">
      <dgm:prSet presAssocID="{F8057FCA-168B-4910-807A-D97643C706C7}" presName="dummy" presStyleCnt="0"/>
      <dgm:spPr/>
    </dgm:pt>
    <dgm:pt modelId="{30F42158-E6DF-46D2-96D4-62A1297382FA}" type="pres">
      <dgm:prSet presAssocID="{D4211E06-6D4F-41BB-B596-E453282B6736}" presName="sibTrans" presStyleLbl="sibTrans2D1" presStyleIdx="0" presStyleCnt="5"/>
      <dgm:spPr/>
    </dgm:pt>
    <dgm:pt modelId="{7E3EEE23-B814-4F43-9814-B0C560D1F48F}" type="pres">
      <dgm:prSet presAssocID="{3444179A-4E5C-48DF-8880-17951774A723}" presName="node" presStyleLbl="node1" presStyleIdx="1" presStyleCnt="5" custRadScaleRad="94186" custRadScaleInc="-3378">
        <dgm:presLayoutVars>
          <dgm:bulletEnabled val="1"/>
        </dgm:presLayoutVars>
      </dgm:prSet>
      <dgm:spPr/>
    </dgm:pt>
    <dgm:pt modelId="{BEA0EBC6-37F6-4817-9A78-F7DE91486B19}" type="pres">
      <dgm:prSet presAssocID="{3444179A-4E5C-48DF-8880-17951774A723}" presName="dummy" presStyleCnt="0"/>
      <dgm:spPr/>
    </dgm:pt>
    <dgm:pt modelId="{D3F4040B-07EB-4962-9009-4E6CA31FA938}" type="pres">
      <dgm:prSet presAssocID="{E4044080-6DFA-40B1-AF6F-A90151DE04FB}" presName="sibTrans" presStyleLbl="sibTrans2D1" presStyleIdx="1" presStyleCnt="5"/>
      <dgm:spPr/>
    </dgm:pt>
    <dgm:pt modelId="{8B951D1F-0A6C-486B-B46C-56D1D49E4A57}" type="pres">
      <dgm:prSet presAssocID="{4CDA489C-7D01-4C45-8770-8DB13EC248A5}" presName="node" presStyleLbl="node1" presStyleIdx="2" presStyleCnt="5">
        <dgm:presLayoutVars>
          <dgm:bulletEnabled val="1"/>
        </dgm:presLayoutVars>
      </dgm:prSet>
      <dgm:spPr/>
    </dgm:pt>
    <dgm:pt modelId="{A6BCD6D9-9D6E-4516-9D34-6708ADDE0D48}" type="pres">
      <dgm:prSet presAssocID="{4CDA489C-7D01-4C45-8770-8DB13EC248A5}" presName="dummy" presStyleCnt="0"/>
      <dgm:spPr/>
    </dgm:pt>
    <dgm:pt modelId="{51B2FF5B-1E56-4034-B0AF-177D8CB83014}" type="pres">
      <dgm:prSet presAssocID="{69212758-066F-4C8E-9BDC-BEA421AC1D9F}" presName="sibTrans" presStyleLbl="sibTrans2D1" presStyleIdx="2" presStyleCnt="5"/>
      <dgm:spPr/>
    </dgm:pt>
    <dgm:pt modelId="{F319103A-1A4E-4092-B24A-A4EC61E48E00}" type="pres">
      <dgm:prSet presAssocID="{1B8F439A-E758-4DC4-9181-99DA9960165F}" presName="node" presStyleLbl="node1" presStyleIdx="3" presStyleCnt="5" custScaleX="107094">
        <dgm:presLayoutVars>
          <dgm:bulletEnabled val="1"/>
        </dgm:presLayoutVars>
      </dgm:prSet>
      <dgm:spPr/>
    </dgm:pt>
    <dgm:pt modelId="{3D686CF4-9411-47D9-947D-77B787E44660}" type="pres">
      <dgm:prSet presAssocID="{1B8F439A-E758-4DC4-9181-99DA9960165F}" presName="dummy" presStyleCnt="0"/>
      <dgm:spPr/>
    </dgm:pt>
    <dgm:pt modelId="{843CE3E7-B8A9-4BE3-8495-05FB175C225B}" type="pres">
      <dgm:prSet presAssocID="{2A10E579-EA34-48D3-9F3B-BA6E4A6E2F80}" presName="sibTrans" presStyleLbl="sibTrans2D1" presStyleIdx="3" presStyleCnt="5"/>
      <dgm:spPr/>
    </dgm:pt>
    <dgm:pt modelId="{CDC3218D-2674-4505-9B6F-C7431855BCC8}" type="pres">
      <dgm:prSet presAssocID="{45A948DB-7064-455C-B487-AE803EB0FC07}" presName="node" presStyleLbl="node1" presStyleIdx="4" presStyleCnt="5" custScaleX="123837">
        <dgm:presLayoutVars>
          <dgm:bulletEnabled val="1"/>
        </dgm:presLayoutVars>
      </dgm:prSet>
      <dgm:spPr/>
    </dgm:pt>
    <dgm:pt modelId="{9194620A-6645-48C7-BDA2-9764325F2ADC}" type="pres">
      <dgm:prSet presAssocID="{45A948DB-7064-455C-B487-AE803EB0FC07}" presName="dummy" presStyleCnt="0"/>
      <dgm:spPr/>
    </dgm:pt>
    <dgm:pt modelId="{4BA2AC7C-F4A5-402B-99AE-892914323B21}" type="pres">
      <dgm:prSet presAssocID="{3D2A8A77-786A-4431-BC67-135BFFF67542}" presName="sibTrans" presStyleLbl="sibTrans2D1" presStyleIdx="4" presStyleCnt="5"/>
      <dgm:spPr/>
    </dgm:pt>
  </dgm:ptLst>
  <dgm:cxnLst>
    <dgm:cxn modelId="{1B651102-E1D1-4FD6-944C-DF0587D571CB}" srcId="{9F11AE9A-DFA9-4C27-899F-132DC2C6C246}" destId="{1B8F439A-E758-4DC4-9181-99DA9960165F}" srcOrd="3" destOrd="0" parTransId="{D02AFBCF-2A13-4967-909C-5DCCE8F0CCB0}" sibTransId="{2A10E579-EA34-48D3-9F3B-BA6E4A6E2F80}"/>
    <dgm:cxn modelId="{E70F2D19-91C4-4623-9BEA-95D3BFB54EF5}" srcId="{9F11AE9A-DFA9-4C27-899F-132DC2C6C246}" destId="{F8057FCA-168B-4910-807A-D97643C706C7}" srcOrd="0" destOrd="0" parTransId="{D82ED824-4577-4DEC-B650-030E19F3DF66}" sibTransId="{D4211E06-6D4F-41BB-B596-E453282B6736}"/>
    <dgm:cxn modelId="{3235CA2C-84B5-4544-BF8C-5AEDD9271EAA}" type="presOf" srcId="{1B8F439A-E758-4DC4-9181-99DA9960165F}" destId="{F319103A-1A4E-4092-B24A-A4EC61E48E00}" srcOrd="0" destOrd="0" presId="urn:microsoft.com/office/officeart/2005/8/layout/radial6"/>
    <dgm:cxn modelId="{C8D2D631-DCCB-46A6-8432-7A09E7099061}" type="presOf" srcId="{4CDA489C-7D01-4C45-8770-8DB13EC248A5}" destId="{8B951D1F-0A6C-486B-B46C-56D1D49E4A57}" srcOrd="0" destOrd="0" presId="urn:microsoft.com/office/officeart/2005/8/layout/radial6"/>
    <dgm:cxn modelId="{37B5083C-7FCA-428B-ADA9-BFAB7DF9685E}" srcId="{B02C6334-0885-4F7F-92DF-364A7A3ECB18}" destId="{9F11AE9A-DFA9-4C27-899F-132DC2C6C246}" srcOrd="0" destOrd="0" parTransId="{A9712255-8CBD-474C-9B2C-FD5F2F3854A2}" sibTransId="{90803D58-06F1-4AC8-85E8-2E88D304A9A4}"/>
    <dgm:cxn modelId="{087AD854-4CAB-42C9-8DC2-6EE53131F9A1}" type="presOf" srcId="{3D2A8A77-786A-4431-BC67-135BFFF67542}" destId="{4BA2AC7C-F4A5-402B-99AE-892914323B21}" srcOrd="0" destOrd="0" presId="urn:microsoft.com/office/officeart/2005/8/layout/radial6"/>
    <dgm:cxn modelId="{FBBC9C7A-2AC4-4430-9405-E819D6F9EFB8}" type="presOf" srcId="{45A948DB-7064-455C-B487-AE803EB0FC07}" destId="{CDC3218D-2674-4505-9B6F-C7431855BCC8}" srcOrd="0" destOrd="0" presId="urn:microsoft.com/office/officeart/2005/8/layout/radial6"/>
    <dgm:cxn modelId="{A9843A84-74B3-410E-8CE3-1BE39C7A29C6}" type="presOf" srcId="{F8057FCA-168B-4910-807A-D97643C706C7}" destId="{95F75E29-146C-4AC2-BC71-1750B80B2FD8}" srcOrd="0" destOrd="0" presId="urn:microsoft.com/office/officeart/2005/8/layout/radial6"/>
    <dgm:cxn modelId="{6CE12F8F-1B30-4918-9634-478748B7A0D5}" type="presOf" srcId="{3444179A-4E5C-48DF-8880-17951774A723}" destId="{7E3EEE23-B814-4F43-9814-B0C560D1F48F}" srcOrd="0" destOrd="0" presId="urn:microsoft.com/office/officeart/2005/8/layout/radial6"/>
    <dgm:cxn modelId="{E0103E96-C0C2-498B-A54B-DBDA0BC54C2E}" type="presOf" srcId="{D4211E06-6D4F-41BB-B596-E453282B6736}" destId="{30F42158-E6DF-46D2-96D4-62A1297382FA}" srcOrd="0" destOrd="0" presId="urn:microsoft.com/office/officeart/2005/8/layout/radial6"/>
    <dgm:cxn modelId="{57C6669E-6C74-4E27-B8FF-90632680AE8A}" srcId="{9F11AE9A-DFA9-4C27-899F-132DC2C6C246}" destId="{45A948DB-7064-455C-B487-AE803EB0FC07}" srcOrd="4" destOrd="0" parTransId="{F2616EF1-3DC6-442C-83EC-4D72FF340AEE}" sibTransId="{3D2A8A77-786A-4431-BC67-135BFFF67542}"/>
    <dgm:cxn modelId="{10CA7CBB-ACE9-4D9E-A911-F17297D9A6D5}" srcId="{9F11AE9A-DFA9-4C27-899F-132DC2C6C246}" destId="{3444179A-4E5C-48DF-8880-17951774A723}" srcOrd="1" destOrd="0" parTransId="{7176761F-4208-4A01-B9A4-1777C85A4716}" sibTransId="{E4044080-6DFA-40B1-AF6F-A90151DE04FB}"/>
    <dgm:cxn modelId="{08EB5CBF-80E2-4727-BEC1-9FF51ECC855D}" type="presOf" srcId="{69212758-066F-4C8E-9BDC-BEA421AC1D9F}" destId="{51B2FF5B-1E56-4034-B0AF-177D8CB83014}" srcOrd="0" destOrd="0" presId="urn:microsoft.com/office/officeart/2005/8/layout/radial6"/>
    <dgm:cxn modelId="{EE5CBEBF-23B4-4B36-B979-BB0A3097F60B}" type="presOf" srcId="{E4044080-6DFA-40B1-AF6F-A90151DE04FB}" destId="{D3F4040B-07EB-4962-9009-4E6CA31FA938}" srcOrd="0" destOrd="0" presId="urn:microsoft.com/office/officeart/2005/8/layout/radial6"/>
    <dgm:cxn modelId="{13F570D3-BF81-4031-8C7C-7CDE6C324F80}" srcId="{9F11AE9A-DFA9-4C27-899F-132DC2C6C246}" destId="{4CDA489C-7D01-4C45-8770-8DB13EC248A5}" srcOrd="2" destOrd="0" parTransId="{6709C2A6-04B3-45CC-AA84-70C53A2EBD00}" sibTransId="{69212758-066F-4C8E-9BDC-BEA421AC1D9F}"/>
    <dgm:cxn modelId="{978B66E6-D349-49D9-9CAF-AC6E96E923B1}" type="presOf" srcId="{9F11AE9A-DFA9-4C27-899F-132DC2C6C246}" destId="{811A6522-60FD-4A8C-81B0-7C70DB5EC19B}" srcOrd="0" destOrd="0" presId="urn:microsoft.com/office/officeart/2005/8/layout/radial6"/>
    <dgm:cxn modelId="{8AAE62F0-A3D8-4AEF-8861-F8E088E32C86}" type="presOf" srcId="{B02C6334-0885-4F7F-92DF-364A7A3ECB18}" destId="{13B809AE-A908-4D5A-A926-7ADBFCEE8A91}" srcOrd="0" destOrd="0" presId="urn:microsoft.com/office/officeart/2005/8/layout/radial6"/>
    <dgm:cxn modelId="{43B9DFF0-E1BF-4C09-9629-B1DC6D5F2611}" type="presOf" srcId="{2A10E579-EA34-48D3-9F3B-BA6E4A6E2F80}" destId="{843CE3E7-B8A9-4BE3-8495-05FB175C225B}" srcOrd="0" destOrd="0" presId="urn:microsoft.com/office/officeart/2005/8/layout/radial6"/>
    <dgm:cxn modelId="{ABB22FC7-CA88-4A28-81ED-6A0F37C39BC2}" type="presParOf" srcId="{13B809AE-A908-4D5A-A926-7ADBFCEE8A91}" destId="{811A6522-60FD-4A8C-81B0-7C70DB5EC19B}" srcOrd="0" destOrd="0" presId="urn:microsoft.com/office/officeart/2005/8/layout/radial6"/>
    <dgm:cxn modelId="{442BF91D-5670-4F15-8F9B-8CBC7666C52B}" type="presParOf" srcId="{13B809AE-A908-4D5A-A926-7ADBFCEE8A91}" destId="{95F75E29-146C-4AC2-BC71-1750B80B2FD8}" srcOrd="1" destOrd="0" presId="urn:microsoft.com/office/officeart/2005/8/layout/radial6"/>
    <dgm:cxn modelId="{2A583290-C1F3-41E7-BF86-81B1BA449FB9}" type="presParOf" srcId="{13B809AE-A908-4D5A-A926-7ADBFCEE8A91}" destId="{F3A6E107-5F08-4F0F-BE5A-BC626E7302B1}" srcOrd="2" destOrd="0" presId="urn:microsoft.com/office/officeart/2005/8/layout/radial6"/>
    <dgm:cxn modelId="{C8399485-9CD4-48F3-A4C4-C803931B4E17}" type="presParOf" srcId="{13B809AE-A908-4D5A-A926-7ADBFCEE8A91}" destId="{30F42158-E6DF-46D2-96D4-62A1297382FA}" srcOrd="3" destOrd="0" presId="urn:microsoft.com/office/officeart/2005/8/layout/radial6"/>
    <dgm:cxn modelId="{DEC1E97D-9FA5-4B5A-AFE7-30E6BC97C516}" type="presParOf" srcId="{13B809AE-A908-4D5A-A926-7ADBFCEE8A91}" destId="{7E3EEE23-B814-4F43-9814-B0C560D1F48F}" srcOrd="4" destOrd="0" presId="urn:microsoft.com/office/officeart/2005/8/layout/radial6"/>
    <dgm:cxn modelId="{E068CA4F-6735-46F9-8920-F3EDCD4F6C9E}" type="presParOf" srcId="{13B809AE-A908-4D5A-A926-7ADBFCEE8A91}" destId="{BEA0EBC6-37F6-4817-9A78-F7DE91486B19}" srcOrd="5" destOrd="0" presId="urn:microsoft.com/office/officeart/2005/8/layout/radial6"/>
    <dgm:cxn modelId="{4A3F3094-E000-4839-9BA5-477FB434C3A2}" type="presParOf" srcId="{13B809AE-A908-4D5A-A926-7ADBFCEE8A91}" destId="{D3F4040B-07EB-4962-9009-4E6CA31FA938}" srcOrd="6" destOrd="0" presId="urn:microsoft.com/office/officeart/2005/8/layout/radial6"/>
    <dgm:cxn modelId="{9B0C8789-D180-4FA6-875F-98AB615211DD}" type="presParOf" srcId="{13B809AE-A908-4D5A-A926-7ADBFCEE8A91}" destId="{8B951D1F-0A6C-486B-B46C-56D1D49E4A57}" srcOrd="7" destOrd="0" presId="urn:microsoft.com/office/officeart/2005/8/layout/radial6"/>
    <dgm:cxn modelId="{0F4A3FB8-F59C-4621-B185-95DE2FA3C840}" type="presParOf" srcId="{13B809AE-A908-4D5A-A926-7ADBFCEE8A91}" destId="{A6BCD6D9-9D6E-4516-9D34-6708ADDE0D48}" srcOrd="8" destOrd="0" presId="urn:microsoft.com/office/officeart/2005/8/layout/radial6"/>
    <dgm:cxn modelId="{37715495-BA90-4A49-8E7C-E0E2A4E265F7}" type="presParOf" srcId="{13B809AE-A908-4D5A-A926-7ADBFCEE8A91}" destId="{51B2FF5B-1E56-4034-B0AF-177D8CB83014}" srcOrd="9" destOrd="0" presId="urn:microsoft.com/office/officeart/2005/8/layout/radial6"/>
    <dgm:cxn modelId="{3DD1ED8A-DEDC-48AD-96F7-407BF8755A9D}" type="presParOf" srcId="{13B809AE-A908-4D5A-A926-7ADBFCEE8A91}" destId="{F319103A-1A4E-4092-B24A-A4EC61E48E00}" srcOrd="10" destOrd="0" presId="urn:microsoft.com/office/officeart/2005/8/layout/radial6"/>
    <dgm:cxn modelId="{52FD3440-E58A-4D55-ADF8-CD87D5ED7658}" type="presParOf" srcId="{13B809AE-A908-4D5A-A926-7ADBFCEE8A91}" destId="{3D686CF4-9411-47D9-947D-77B787E44660}" srcOrd="11" destOrd="0" presId="urn:microsoft.com/office/officeart/2005/8/layout/radial6"/>
    <dgm:cxn modelId="{D97467B2-0E30-4EA2-BF83-607B053E29EB}" type="presParOf" srcId="{13B809AE-A908-4D5A-A926-7ADBFCEE8A91}" destId="{843CE3E7-B8A9-4BE3-8495-05FB175C225B}" srcOrd="12" destOrd="0" presId="urn:microsoft.com/office/officeart/2005/8/layout/radial6"/>
    <dgm:cxn modelId="{0863523E-EF81-4E16-9ABB-9FDBE5C22701}" type="presParOf" srcId="{13B809AE-A908-4D5A-A926-7ADBFCEE8A91}" destId="{CDC3218D-2674-4505-9B6F-C7431855BCC8}" srcOrd="13" destOrd="0" presId="urn:microsoft.com/office/officeart/2005/8/layout/radial6"/>
    <dgm:cxn modelId="{DEB70B02-BC20-4B76-9D6F-29D6121965E7}" type="presParOf" srcId="{13B809AE-A908-4D5A-A926-7ADBFCEE8A91}" destId="{9194620A-6645-48C7-BDA2-9764325F2ADC}" srcOrd="14" destOrd="0" presId="urn:microsoft.com/office/officeart/2005/8/layout/radial6"/>
    <dgm:cxn modelId="{97F2BC9A-BE42-45CC-A931-2A9E20B47827}" type="presParOf" srcId="{13B809AE-A908-4D5A-A926-7ADBFCEE8A91}" destId="{4BA2AC7C-F4A5-402B-99AE-892914323B21}"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B01391F7-6DCD-4C7E-B396-B1F215AB0832}">
      <dgm:prSet phldrT="[Text]"/>
      <dgm:spPr>
        <a:solidFill>
          <a:schemeClr val="accent2">
            <a:lumMod val="50000"/>
          </a:schemeClr>
        </a:solidFill>
      </dgm:spPr>
      <dgm:t>
        <a:bodyPr/>
        <a:lstStyle/>
        <a:p>
          <a:r>
            <a:rPr lang="en-US" dirty="0"/>
            <a:t> </a:t>
          </a:r>
        </a:p>
      </dgm:t>
    </dgm:pt>
    <dgm:pt modelId="{56874755-953C-43D5-8B93-E68B8E2EE513}" type="sibTrans" cxnId="{58786A9D-F75C-4A17-B7EC-DED430233F14}">
      <dgm:prSet/>
      <dgm:spPr/>
      <dgm:t>
        <a:bodyPr/>
        <a:lstStyle/>
        <a:p>
          <a:endParaRPr lang="en-US"/>
        </a:p>
      </dgm:t>
    </dgm:pt>
    <dgm:pt modelId="{81C649E2-0812-4735-89FC-5BDC02C9B833}" type="parTrans" cxnId="{58786A9D-F75C-4A17-B7EC-DED430233F14}">
      <dgm:prSet/>
      <dgm:spPr/>
      <dgm:t>
        <a:bodyPr/>
        <a:lstStyle/>
        <a:p>
          <a:endParaRPr lang="en-US"/>
        </a:p>
      </dgm:t>
    </dgm:pt>
    <dgm:pt modelId="{D8AE91F6-0623-43F8-B1B2-4FB0218C6A53}">
      <dgm:prSet phldrT="[Text]"/>
      <dgm:spPr>
        <a:solidFill>
          <a:schemeClr val="accent2">
            <a:lumMod val="50000"/>
          </a:schemeClr>
        </a:solidFill>
      </dgm:spPr>
      <dgm:t>
        <a:bodyPr/>
        <a:lstStyle/>
        <a:p>
          <a:endParaRPr lang="en-US" dirty="0"/>
        </a:p>
      </dgm:t>
    </dgm:pt>
    <dgm:pt modelId="{A1AABDFB-F633-4227-97D4-E8AC636F9861}" type="sibTrans" cxnId="{7DCF2522-D6FA-4E8F-88B9-0EB3E1B5DFEA}">
      <dgm:prSet/>
      <dgm:spPr/>
      <dgm:t>
        <a:bodyPr/>
        <a:lstStyle/>
        <a:p>
          <a:endParaRPr lang="en-US"/>
        </a:p>
      </dgm:t>
    </dgm:pt>
    <dgm:pt modelId="{B5E55C2D-B6E9-4BBD-BF9C-0B5DCC1717A4}" type="parTrans" cxnId="{7DCF2522-D6FA-4E8F-88B9-0EB3E1B5DFEA}">
      <dgm:prSet/>
      <dgm:spPr/>
      <dgm:t>
        <a:bodyPr/>
        <a:lstStyle/>
        <a:p>
          <a:endParaRPr lang="en-US"/>
        </a:p>
      </dgm:t>
    </dgm:pt>
    <dgm:pt modelId="{DB82AA29-24B9-4464-9F70-42927567FE1B}">
      <dgm:prSet phldrT="[Text]"/>
      <dgm:spPr>
        <a:solidFill>
          <a:schemeClr val="accent2">
            <a:lumMod val="50000"/>
          </a:schemeClr>
        </a:solidFill>
      </dgm:spPr>
      <dgm:t>
        <a:bodyPr/>
        <a:lstStyle/>
        <a:p>
          <a:endParaRPr lang="en-US" dirty="0"/>
        </a:p>
      </dgm:t>
    </dgm:pt>
    <dgm:pt modelId="{A768760E-3EEB-4F4F-9428-AE2E9C97FEB0}" type="sibTrans" cxnId="{FC7CB476-D185-42AC-AA6A-5D574580DB11}">
      <dgm:prSet/>
      <dgm:spPr/>
      <dgm:t>
        <a:bodyPr/>
        <a:lstStyle/>
        <a:p>
          <a:endParaRPr lang="en-US"/>
        </a:p>
      </dgm:t>
    </dgm:pt>
    <dgm:pt modelId="{4356379E-A81D-4534-80A6-39B7F5474E76}" type="parTrans" cxnId="{FC7CB476-D185-42AC-AA6A-5D574580DB11}">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ScaleX="99914" custScaleY="95373" custLinFactNeighborX="370" custLinFactNeighborY="3032">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95615" custScaleY="90216" custLinFactNeighborX="-471" custLinFactNeighborY="-4633">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93527" custLinFactNeighborY="-529"/>
      <dgm:spPr>
        <a:blipFill dpi="0" rotWithShape="1">
          <a:blip xmlns:r="http://schemas.openxmlformats.org/officeDocument/2006/relationships" r:embed="rId1"/>
          <a:srcRect/>
          <a:stretch>
            <a:fillRect t="-1062" b="-1062"/>
          </a:stretch>
        </a:blipFill>
      </dgm:spPr>
    </dgm:pt>
    <dgm:pt modelId="{33ED63CC-F9CB-42DD-9955-8794C5B6C2EA}" type="pres">
      <dgm:prSet presAssocID="{A1AABDFB-F633-4227-97D4-E8AC636F9861}" presName="sibTrans" presStyleLbl="sibTrans2D1" presStyleIdx="0" presStyleCnt="0"/>
      <dgm:spPr/>
    </dgm:pt>
    <dgm:pt modelId="{11121E5C-D75B-41FD-85A8-5D9C298F702A}" type="pres">
      <dgm:prSet presAssocID="{B01391F7-6DCD-4C7E-B396-B1F215AB0832}" presName="compNode" presStyleCnt="0"/>
      <dgm:spPr/>
    </dgm:pt>
    <dgm:pt modelId="{C3102399-40DB-4A5D-8C8B-ADD4184096BF}" type="pres">
      <dgm:prSet presAssocID="{B01391F7-6DCD-4C7E-B396-B1F215AB0832}" presName="node" presStyleLbl="node1" presStyleIdx="1" presStyleCnt="2" custScaleX="96714" custScaleY="95895" custLinFactNeighborX="-483" custLinFactNeighborY="-407">
        <dgm:presLayoutVars>
          <dgm:bulletEnabled val="1"/>
        </dgm:presLayoutVars>
      </dgm:prSet>
      <dgm:spPr/>
    </dgm:pt>
    <dgm:pt modelId="{2FEF9F56-EF02-423D-A40B-907457E0C8B4}" type="pres">
      <dgm:prSet presAssocID="{B01391F7-6DCD-4C7E-B396-B1F215AB0832}" presName="invisiNode" presStyleLbl="node1" presStyleIdx="1" presStyleCnt="2"/>
      <dgm:spPr/>
    </dgm:pt>
    <dgm:pt modelId="{0FD79B8C-39E8-4E8E-92B8-9794B3FED0F4}" type="pres">
      <dgm:prSet presAssocID="{B01391F7-6DCD-4C7E-B396-B1F215AB0832}" presName="imagNode" presStyleLbl="fgImgPlace1" presStyleIdx="1" presStyleCnt="2" custScaleX="85228"/>
      <dgm:spPr>
        <a:blipFill rotWithShape="1">
          <a:blip xmlns:r="http://schemas.openxmlformats.org/officeDocument/2006/relationships" r:embed="rId2"/>
          <a:srcRect/>
          <a:stretch>
            <a:fillRect t="-2000" b="-2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95625473-9046-40E9-AE43-53EB624A2EF8}" type="presOf" srcId="{B01391F7-6DCD-4C7E-B396-B1F215AB0832}" destId="{C3102399-40DB-4A5D-8C8B-ADD4184096BF}" srcOrd="0" destOrd="0" presId="urn:microsoft.com/office/officeart/2005/8/layout/pList2"/>
    <dgm:cxn modelId="{FC7CB476-D185-42AC-AA6A-5D574580DB11}" srcId="{D8AE91F6-0623-43F8-B1B2-4FB0218C6A53}" destId="{DB82AA29-24B9-4464-9F70-42927567FE1B}" srcOrd="0" destOrd="0" parTransId="{4356379E-A81D-4534-80A6-39B7F5474E76}" sibTransId="{A768760E-3EEB-4F4F-9428-AE2E9C97FEB0}"/>
    <dgm:cxn modelId="{7E3B0A94-34E3-43E0-8974-E4BA7F677591}" type="presOf" srcId="{DB82AA29-24B9-4464-9F70-42927567FE1B}" destId="{1E0F39C6-75B5-4569-A323-207B6B94DB19}" srcOrd="0" destOrd="1" presId="urn:microsoft.com/office/officeart/2005/8/layout/pList2"/>
    <dgm:cxn modelId="{58786A9D-F75C-4A17-B7EC-DED430233F14}" srcId="{F988CF0A-A538-4734-8A21-557EC0770934}" destId="{B01391F7-6DCD-4C7E-B396-B1F215AB0832}" srcOrd="1" destOrd="0" parTransId="{81C649E2-0812-4735-89FC-5BDC02C9B833}" sibTransId="{56874755-953C-43D5-8B93-E68B8E2EE513}"/>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3DE03748-4BC9-4F5F-B927-F513C24B0951}" type="presParOf" srcId="{7BD89BF6-8C05-4C89-AC21-FC4F5E167D13}" destId="{11121E5C-D75B-41FD-85A8-5D9C298F702A}" srcOrd="2" destOrd="0" presId="urn:microsoft.com/office/officeart/2005/8/layout/pList2"/>
    <dgm:cxn modelId="{7623E15F-C274-4943-B266-346F7CABB16C}" type="presParOf" srcId="{11121E5C-D75B-41FD-85A8-5D9C298F702A}" destId="{C3102399-40DB-4A5D-8C8B-ADD4184096BF}" srcOrd="0" destOrd="0" presId="urn:microsoft.com/office/officeart/2005/8/layout/pList2"/>
    <dgm:cxn modelId="{EE28ACDD-E788-4DBA-8E21-07C906B0E06E}" type="presParOf" srcId="{11121E5C-D75B-41FD-85A8-5D9C298F702A}" destId="{2FEF9F56-EF02-423D-A40B-907457E0C8B4}" srcOrd="1" destOrd="0" presId="urn:microsoft.com/office/officeart/2005/8/layout/pList2"/>
    <dgm:cxn modelId="{7F7C08BE-5FCE-4A03-A451-594929955B2B}" type="presParOf" srcId="{11121E5C-D75B-41FD-85A8-5D9C298F702A}" destId="{0FD79B8C-39E8-4E8E-92B8-9794B3FED0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88CF0A-A538-4734-8A21-557EC077093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D8AE91F6-0623-43F8-B1B2-4FB0218C6A53}">
      <dgm:prSet phldrT="[Text]"/>
      <dgm:spPr>
        <a:solidFill>
          <a:srgbClr val="458422"/>
        </a:solidFill>
      </dgm:spPr>
      <dgm:t>
        <a:bodyPr/>
        <a:lstStyle/>
        <a:p>
          <a:endParaRPr lang="en-US" dirty="0"/>
        </a:p>
      </dgm:t>
    </dgm:pt>
    <dgm:pt modelId="{B5E55C2D-B6E9-4BBD-BF9C-0B5DCC1717A4}" type="parTrans" cxnId="{7DCF2522-D6FA-4E8F-88B9-0EB3E1B5DFEA}">
      <dgm:prSet/>
      <dgm:spPr/>
      <dgm:t>
        <a:bodyPr/>
        <a:lstStyle/>
        <a:p>
          <a:endParaRPr lang="en-US"/>
        </a:p>
      </dgm:t>
    </dgm:pt>
    <dgm:pt modelId="{A1AABDFB-F633-4227-97D4-E8AC636F9861}" type="sibTrans" cxnId="{7DCF2522-D6FA-4E8F-88B9-0EB3E1B5DFEA}">
      <dgm:prSet/>
      <dgm:spPr/>
      <dgm:t>
        <a:bodyPr/>
        <a:lstStyle/>
        <a:p>
          <a:endParaRPr lang="en-US"/>
        </a:p>
      </dgm:t>
    </dgm:pt>
    <dgm:pt modelId="{DB82AA29-24B9-4464-9F70-42927567FE1B}">
      <dgm:prSet phldrT="[Text]"/>
      <dgm:spPr>
        <a:solidFill>
          <a:srgbClr val="458422"/>
        </a:solidFill>
      </dgm:spPr>
      <dgm:t>
        <a:bodyPr/>
        <a:lstStyle/>
        <a:p>
          <a:endParaRPr lang="en-US" dirty="0"/>
        </a:p>
      </dgm:t>
    </dgm:pt>
    <dgm:pt modelId="{4356379E-A81D-4534-80A6-39B7F5474E76}" type="parTrans" cxnId="{FC7CB476-D185-42AC-AA6A-5D574580DB11}">
      <dgm:prSet/>
      <dgm:spPr/>
      <dgm:t>
        <a:bodyPr/>
        <a:lstStyle/>
        <a:p>
          <a:endParaRPr lang="en-US"/>
        </a:p>
      </dgm:t>
    </dgm:pt>
    <dgm:pt modelId="{A768760E-3EEB-4F4F-9428-AE2E9C97FEB0}" type="sibTrans" cxnId="{FC7CB476-D185-42AC-AA6A-5D574580DB11}">
      <dgm:prSet/>
      <dgm:spPr/>
      <dgm:t>
        <a:bodyPr/>
        <a:lstStyle/>
        <a:p>
          <a:endParaRPr lang="en-US"/>
        </a:p>
      </dgm:t>
    </dgm:pt>
    <dgm:pt modelId="{B01391F7-6DCD-4C7E-B396-B1F215AB0832}">
      <dgm:prSet phldrT="[Text]"/>
      <dgm:spPr>
        <a:solidFill>
          <a:srgbClr val="458422"/>
        </a:solidFill>
      </dgm:spPr>
      <dgm:t>
        <a:bodyPr/>
        <a:lstStyle/>
        <a:p>
          <a:r>
            <a:rPr lang="en-US" dirty="0"/>
            <a:t> </a:t>
          </a:r>
        </a:p>
      </dgm:t>
    </dgm:pt>
    <dgm:pt modelId="{56874755-953C-43D5-8B93-E68B8E2EE513}" type="sibTrans" cxnId="{58786A9D-F75C-4A17-B7EC-DED430233F14}">
      <dgm:prSet/>
      <dgm:spPr/>
      <dgm:t>
        <a:bodyPr/>
        <a:lstStyle/>
        <a:p>
          <a:endParaRPr lang="en-US"/>
        </a:p>
      </dgm:t>
    </dgm:pt>
    <dgm:pt modelId="{81C649E2-0812-4735-89FC-5BDC02C9B833}" type="parTrans" cxnId="{58786A9D-F75C-4A17-B7EC-DED430233F14}">
      <dgm:prSet/>
      <dgm:spPr/>
      <dgm:t>
        <a:bodyPr/>
        <a:lstStyle/>
        <a:p>
          <a:endParaRPr lang="en-US"/>
        </a:p>
      </dgm:t>
    </dgm:pt>
    <dgm:pt modelId="{D1850DBF-9E07-4932-8730-30959475F0DE}" type="pres">
      <dgm:prSet presAssocID="{F988CF0A-A538-4734-8A21-557EC0770934}" presName="Name0" presStyleCnt="0">
        <dgm:presLayoutVars>
          <dgm:dir/>
          <dgm:resizeHandles val="exact"/>
        </dgm:presLayoutVars>
      </dgm:prSet>
      <dgm:spPr/>
    </dgm:pt>
    <dgm:pt modelId="{82B505BB-42F9-4F21-885A-52CF40FC712D}" type="pres">
      <dgm:prSet presAssocID="{F988CF0A-A538-4734-8A21-557EC0770934}" presName="bkgdShp" presStyleLbl="alignAccFollowNode1" presStyleIdx="0" presStyleCnt="1" custScaleX="99914" custLinFactNeighborX="-411" custLinFactNeighborY="10166">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7BD89BF6-8C05-4C89-AC21-FC4F5E167D13}" type="pres">
      <dgm:prSet presAssocID="{F988CF0A-A538-4734-8A21-557EC0770934}" presName="linComp" presStyleCnt="0"/>
      <dgm:spPr/>
    </dgm:pt>
    <dgm:pt modelId="{19971D19-1A3B-48CA-9964-66C594281776}" type="pres">
      <dgm:prSet presAssocID="{D8AE91F6-0623-43F8-B1B2-4FB0218C6A53}" presName="compNode" presStyleCnt="0"/>
      <dgm:spPr/>
    </dgm:pt>
    <dgm:pt modelId="{1E0F39C6-75B5-4569-A323-207B6B94DB19}" type="pres">
      <dgm:prSet presAssocID="{D8AE91F6-0623-43F8-B1B2-4FB0218C6A53}" presName="node" presStyleLbl="node1" presStyleIdx="0" presStyleCnt="2" custScaleX="95615" custScaleY="90216" custLinFactNeighborX="-114" custLinFactNeighborY="7220">
        <dgm:presLayoutVars>
          <dgm:bulletEnabled val="1"/>
        </dgm:presLayoutVars>
      </dgm:prSet>
      <dgm:spPr/>
    </dgm:pt>
    <dgm:pt modelId="{107A37BB-B46F-423B-9BD2-9319D986D0DD}" type="pres">
      <dgm:prSet presAssocID="{D8AE91F6-0623-43F8-B1B2-4FB0218C6A53}" presName="invisiNode" presStyleLbl="node1" presStyleIdx="0" presStyleCnt="2"/>
      <dgm:spPr/>
    </dgm:pt>
    <dgm:pt modelId="{0DE1D1A0-A6E2-4628-962B-615A0D0E819F}" type="pres">
      <dgm:prSet presAssocID="{D8AE91F6-0623-43F8-B1B2-4FB0218C6A53}" presName="imagNode" presStyleLbl="fgImgPlace1" presStyleIdx="0" presStyleCnt="2" custScaleX="93527"/>
      <dgm:spPr>
        <a:blipFill dpi="0" rotWithShape="1">
          <a:blip xmlns:r="http://schemas.openxmlformats.org/officeDocument/2006/relationships" r:embed="rId1"/>
          <a:srcRect/>
          <a:stretch>
            <a:fillRect t="-1062" b="-1062"/>
          </a:stretch>
        </a:blipFill>
      </dgm:spPr>
    </dgm:pt>
    <dgm:pt modelId="{33ED63CC-F9CB-42DD-9955-8794C5B6C2EA}" type="pres">
      <dgm:prSet presAssocID="{A1AABDFB-F633-4227-97D4-E8AC636F9861}" presName="sibTrans" presStyleLbl="sibTrans2D1" presStyleIdx="0" presStyleCnt="0"/>
      <dgm:spPr/>
    </dgm:pt>
    <dgm:pt modelId="{11121E5C-D75B-41FD-85A8-5D9C298F702A}" type="pres">
      <dgm:prSet presAssocID="{B01391F7-6DCD-4C7E-B396-B1F215AB0832}" presName="compNode" presStyleCnt="0"/>
      <dgm:spPr/>
    </dgm:pt>
    <dgm:pt modelId="{C3102399-40DB-4A5D-8C8B-ADD4184096BF}" type="pres">
      <dgm:prSet presAssocID="{B01391F7-6DCD-4C7E-B396-B1F215AB0832}" presName="node" presStyleLbl="node1" presStyleIdx="1" presStyleCnt="2" custScaleY="90155">
        <dgm:presLayoutVars>
          <dgm:bulletEnabled val="1"/>
        </dgm:presLayoutVars>
      </dgm:prSet>
      <dgm:spPr/>
    </dgm:pt>
    <dgm:pt modelId="{2FEF9F56-EF02-423D-A40B-907457E0C8B4}" type="pres">
      <dgm:prSet presAssocID="{B01391F7-6DCD-4C7E-B396-B1F215AB0832}" presName="invisiNode" presStyleLbl="node1" presStyleIdx="1" presStyleCnt="2"/>
      <dgm:spPr/>
    </dgm:pt>
    <dgm:pt modelId="{0FD79B8C-39E8-4E8E-92B8-9794B3FED0F4}" type="pres">
      <dgm:prSet presAssocID="{B01391F7-6DCD-4C7E-B396-B1F215AB0832}" presName="imagNode" presStyleLbl="fgImgPlace1" presStyleIdx="1" presStyleCnt="2" custScaleX="85228"/>
      <dgm:spPr>
        <a:blipFill rotWithShape="1">
          <a:blip xmlns:r="http://schemas.openxmlformats.org/officeDocument/2006/relationships" r:embed="rId2"/>
          <a:srcRect/>
          <a:stretch>
            <a:fillRect t="-2000" b="-2000"/>
          </a:stretch>
        </a:blipFill>
      </dgm:spPr>
    </dgm:pt>
  </dgm:ptLst>
  <dgm:cxnLst>
    <dgm:cxn modelId="{C973400A-AAEB-43BC-862B-ABAF2745ECE7}" type="presOf" srcId="{F988CF0A-A538-4734-8A21-557EC0770934}" destId="{D1850DBF-9E07-4932-8730-30959475F0DE}" srcOrd="0" destOrd="0" presId="urn:microsoft.com/office/officeart/2005/8/layout/pList2"/>
    <dgm:cxn modelId="{7DCF2522-D6FA-4E8F-88B9-0EB3E1B5DFEA}" srcId="{F988CF0A-A538-4734-8A21-557EC0770934}" destId="{D8AE91F6-0623-43F8-B1B2-4FB0218C6A53}" srcOrd="0" destOrd="0" parTransId="{B5E55C2D-B6E9-4BBD-BF9C-0B5DCC1717A4}" sibTransId="{A1AABDFB-F633-4227-97D4-E8AC636F9861}"/>
    <dgm:cxn modelId="{E6CEFC65-B877-45B8-9F69-98C2BFC08CE9}" type="presOf" srcId="{D8AE91F6-0623-43F8-B1B2-4FB0218C6A53}" destId="{1E0F39C6-75B5-4569-A323-207B6B94DB19}" srcOrd="0" destOrd="0" presId="urn:microsoft.com/office/officeart/2005/8/layout/pList2"/>
    <dgm:cxn modelId="{95625473-9046-40E9-AE43-53EB624A2EF8}" type="presOf" srcId="{B01391F7-6DCD-4C7E-B396-B1F215AB0832}" destId="{C3102399-40DB-4A5D-8C8B-ADD4184096BF}" srcOrd="0" destOrd="0" presId="urn:microsoft.com/office/officeart/2005/8/layout/pList2"/>
    <dgm:cxn modelId="{FC7CB476-D185-42AC-AA6A-5D574580DB11}" srcId="{D8AE91F6-0623-43F8-B1B2-4FB0218C6A53}" destId="{DB82AA29-24B9-4464-9F70-42927567FE1B}" srcOrd="0" destOrd="0" parTransId="{4356379E-A81D-4534-80A6-39B7F5474E76}" sibTransId="{A768760E-3EEB-4F4F-9428-AE2E9C97FEB0}"/>
    <dgm:cxn modelId="{7E3B0A94-34E3-43E0-8974-E4BA7F677591}" type="presOf" srcId="{DB82AA29-24B9-4464-9F70-42927567FE1B}" destId="{1E0F39C6-75B5-4569-A323-207B6B94DB19}" srcOrd="0" destOrd="1" presId="urn:microsoft.com/office/officeart/2005/8/layout/pList2"/>
    <dgm:cxn modelId="{58786A9D-F75C-4A17-B7EC-DED430233F14}" srcId="{F988CF0A-A538-4734-8A21-557EC0770934}" destId="{B01391F7-6DCD-4C7E-B396-B1F215AB0832}" srcOrd="1" destOrd="0" parTransId="{81C649E2-0812-4735-89FC-5BDC02C9B833}" sibTransId="{56874755-953C-43D5-8B93-E68B8E2EE513}"/>
    <dgm:cxn modelId="{BDF572F3-7169-4139-ADFE-F078CB99B826}" type="presOf" srcId="{A1AABDFB-F633-4227-97D4-E8AC636F9861}" destId="{33ED63CC-F9CB-42DD-9955-8794C5B6C2EA}" srcOrd="0" destOrd="0" presId="urn:microsoft.com/office/officeart/2005/8/layout/pList2"/>
    <dgm:cxn modelId="{548E4554-6C3A-4E1F-8CF5-F3622D758AD7}" type="presParOf" srcId="{D1850DBF-9E07-4932-8730-30959475F0DE}" destId="{82B505BB-42F9-4F21-885A-52CF40FC712D}" srcOrd="0" destOrd="0" presId="urn:microsoft.com/office/officeart/2005/8/layout/pList2"/>
    <dgm:cxn modelId="{E4A5DD02-6537-4059-B464-B3A3DA6C9379}" type="presParOf" srcId="{D1850DBF-9E07-4932-8730-30959475F0DE}" destId="{7BD89BF6-8C05-4C89-AC21-FC4F5E167D13}" srcOrd="1" destOrd="0" presId="urn:microsoft.com/office/officeart/2005/8/layout/pList2"/>
    <dgm:cxn modelId="{13DBF5EA-5666-4A40-8B64-19AE687850C1}" type="presParOf" srcId="{7BD89BF6-8C05-4C89-AC21-FC4F5E167D13}" destId="{19971D19-1A3B-48CA-9964-66C594281776}" srcOrd="0" destOrd="0" presId="urn:microsoft.com/office/officeart/2005/8/layout/pList2"/>
    <dgm:cxn modelId="{7B64B3D7-B8DA-456F-B391-757D9184D742}" type="presParOf" srcId="{19971D19-1A3B-48CA-9964-66C594281776}" destId="{1E0F39C6-75B5-4569-A323-207B6B94DB19}" srcOrd="0" destOrd="0" presId="urn:microsoft.com/office/officeart/2005/8/layout/pList2"/>
    <dgm:cxn modelId="{51756B21-7A8F-45CD-B90D-14C54CD76E19}" type="presParOf" srcId="{19971D19-1A3B-48CA-9964-66C594281776}" destId="{107A37BB-B46F-423B-9BD2-9319D986D0DD}" srcOrd="1" destOrd="0" presId="urn:microsoft.com/office/officeart/2005/8/layout/pList2"/>
    <dgm:cxn modelId="{7333C543-5295-4F30-9607-50DD369E6D8E}" type="presParOf" srcId="{19971D19-1A3B-48CA-9964-66C594281776}" destId="{0DE1D1A0-A6E2-4628-962B-615A0D0E819F}" srcOrd="2" destOrd="0" presId="urn:microsoft.com/office/officeart/2005/8/layout/pList2"/>
    <dgm:cxn modelId="{6F7E11FF-4615-435A-8FD2-962C7E3301EA}" type="presParOf" srcId="{7BD89BF6-8C05-4C89-AC21-FC4F5E167D13}" destId="{33ED63CC-F9CB-42DD-9955-8794C5B6C2EA}" srcOrd="1" destOrd="0" presId="urn:microsoft.com/office/officeart/2005/8/layout/pList2"/>
    <dgm:cxn modelId="{3DE03748-4BC9-4F5F-B927-F513C24B0951}" type="presParOf" srcId="{7BD89BF6-8C05-4C89-AC21-FC4F5E167D13}" destId="{11121E5C-D75B-41FD-85A8-5D9C298F702A}" srcOrd="2" destOrd="0" presId="urn:microsoft.com/office/officeart/2005/8/layout/pList2"/>
    <dgm:cxn modelId="{7623E15F-C274-4943-B266-346F7CABB16C}" type="presParOf" srcId="{11121E5C-D75B-41FD-85A8-5D9C298F702A}" destId="{C3102399-40DB-4A5D-8C8B-ADD4184096BF}" srcOrd="0" destOrd="0" presId="urn:microsoft.com/office/officeart/2005/8/layout/pList2"/>
    <dgm:cxn modelId="{EE28ACDD-E788-4DBA-8E21-07C906B0E06E}" type="presParOf" srcId="{11121E5C-D75B-41FD-85A8-5D9C298F702A}" destId="{2FEF9F56-EF02-423D-A40B-907457E0C8B4}" srcOrd="1" destOrd="0" presId="urn:microsoft.com/office/officeart/2005/8/layout/pList2"/>
    <dgm:cxn modelId="{7F7C08BE-5FCE-4A03-A451-594929955B2B}" type="presParOf" srcId="{11121E5C-D75B-41FD-85A8-5D9C298F702A}" destId="{0FD79B8C-39E8-4E8E-92B8-9794B3FED0F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16129-ABA8-4215-B88E-A13471BC67EE}">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Product Efficiency</a:t>
          </a:r>
        </a:p>
      </dsp:txBody>
      <dsp:txXfrm>
        <a:off x="3321004" y="2066564"/>
        <a:ext cx="1485474" cy="1284995"/>
      </dsp:txXfrm>
    </dsp:sp>
    <dsp:sp modelId="{E992694B-A636-42A2-A9B7-1E7E5B2E174D}">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A13561B-7792-4F3F-BB49-95D407431992}">
      <dsp:nvSpPr>
        <dsp:cNvPr id="0" name=""/>
        <dsp:cNvSpPr/>
      </dsp:nvSpPr>
      <dsp:spPr>
        <a:xfrm>
          <a:off x="3157475" y="0"/>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Compliance</a:t>
          </a:r>
        </a:p>
      </dsp:txBody>
      <dsp:txXfrm>
        <a:off x="3459220" y="261045"/>
        <a:ext cx="1217310" cy="1053116"/>
      </dsp:txXfrm>
    </dsp:sp>
    <dsp:sp modelId="{CC9DC1CE-217F-44AF-BBD3-ADE4CFC77F64}">
      <dsp:nvSpPr>
        <dsp:cNvPr id="0" name=""/>
        <dsp:cNvSpPr/>
      </dsp:nvSpPr>
      <dsp:spPr>
        <a:xfrm>
          <a:off x="5322487" y="217884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BB92D49-76C2-4480-9844-2599DD4A0DEB}">
      <dsp:nvSpPr>
        <dsp:cNvPr id="0" name=""/>
        <dsp:cNvSpPr/>
      </dsp:nvSpPr>
      <dsp:spPr>
        <a:xfrm>
          <a:off x="4868001" y="968857"/>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Tech Debt</a:t>
          </a:r>
        </a:p>
      </dsp:txBody>
      <dsp:txXfrm>
        <a:off x="5169746" y="1229902"/>
        <a:ext cx="1217310" cy="1053116"/>
      </dsp:txXfrm>
    </dsp:sp>
    <dsp:sp modelId="{74615427-016E-4FB3-B262-1AF76B7B7B2D}">
      <dsp:nvSpPr>
        <dsp:cNvPr id="0" name=""/>
        <dsp:cNvSpPr/>
      </dsp:nvSpPr>
      <dsp:spPr>
        <a:xfrm>
          <a:off x="4642852" y="3703117"/>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F2B2C18-8E26-45A9-B4BA-BA6A18466482}">
      <dsp:nvSpPr>
        <dsp:cNvPr id="0" name=""/>
        <dsp:cNvSpPr/>
      </dsp:nvSpPr>
      <dsp:spPr>
        <a:xfrm>
          <a:off x="4827361" y="2873519"/>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Compute</a:t>
          </a:r>
        </a:p>
      </dsp:txBody>
      <dsp:txXfrm>
        <a:off x="5129106" y="3134564"/>
        <a:ext cx="1217310" cy="1053116"/>
      </dsp:txXfrm>
    </dsp:sp>
    <dsp:sp modelId="{5C71BD5C-00B4-4FAC-9276-74B9D5DE2173}">
      <dsp:nvSpPr>
        <dsp:cNvPr id="0" name=""/>
        <dsp:cNvSpPr/>
      </dsp:nvSpPr>
      <dsp:spPr>
        <a:xfrm>
          <a:off x="2956944" y="386134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5691966-1583-425E-B401-AB7EB05E5E5A}">
      <dsp:nvSpPr>
        <dsp:cNvPr id="0" name=""/>
        <dsp:cNvSpPr/>
      </dsp:nvSpPr>
      <dsp:spPr>
        <a:xfrm>
          <a:off x="3157475" y="3843460"/>
          <a:ext cx="1820800" cy="1575206"/>
        </a:xfrm>
        <a:prstGeom prst="hexagon">
          <a:avLst>
            <a:gd name="adj" fmla="val 28570"/>
            <a:gd name="vf" fmla="val 115470"/>
          </a:avLst>
        </a:prstGeom>
        <a:solidFill>
          <a:schemeClr val="accent3">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DevSecOps</a:t>
          </a:r>
          <a:r>
            <a:rPr lang="en-US" sz="1700" kern="1200" dirty="0"/>
            <a:t> &amp; Automation</a:t>
          </a:r>
        </a:p>
      </dsp:txBody>
      <dsp:txXfrm>
        <a:off x="3459220" y="4104505"/>
        <a:ext cx="1217310" cy="1053116"/>
      </dsp:txXfrm>
    </dsp:sp>
    <dsp:sp modelId="{49E121D2-E5EB-4292-B3E2-DCB35A75D51C}">
      <dsp:nvSpPr>
        <dsp:cNvPr id="0" name=""/>
        <dsp:cNvSpPr/>
      </dsp:nvSpPr>
      <dsp:spPr>
        <a:xfrm>
          <a:off x="1962559" y="251155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32AE010-7879-4961-BD64-81AD6A21913D}">
      <dsp:nvSpPr>
        <dsp:cNvPr id="0" name=""/>
        <dsp:cNvSpPr/>
      </dsp:nvSpPr>
      <dsp:spPr>
        <a:xfrm>
          <a:off x="1479837" y="2874602"/>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 Roadmap</a:t>
          </a:r>
        </a:p>
        <a:p>
          <a:pPr marL="0" lvl="0" indent="0" algn="ctr" defTabSz="755650">
            <a:lnSpc>
              <a:spcPct val="90000"/>
            </a:lnSpc>
            <a:spcBef>
              <a:spcPct val="0"/>
            </a:spcBef>
            <a:spcAft>
              <a:spcPct val="35000"/>
            </a:spcAft>
            <a:buNone/>
          </a:pPr>
          <a:r>
            <a:rPr lang="en-US" sz="1700" kern="1200" dirty="0"/>
            <a:t>/retirement</a:t>
          </a:r>
        </a:p>
      </dsp:txBody>
      <dsp:txXfrm>
        <a:off x="1781582" y="3135647"/>
        <a:ext cx="1217310" cy="1053116"/>
      </dsp:txXfrm>
    </dsp:sp>
    <dsp:sp modelId="{836F04D8-D78D-428F-8D82-EDE69681CF8C}">
      <dsp:nvSpPr>
        <dsp:cNvPr id="0" name=""/>
        <dsp:cNvSpPr/>
      </dsp:nvSpPr>
      <dsp:spPr>
        <a:xfrm>
          <a:off x="1479837" y="966690"/>
          <a:ext cx="1820800" cy="1575206"/>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Cloud</a:t>
          </a:r>
        </a:p>
      </dsp:txBody>
      <dsp:txXfrm>
        <a:off x="1781582" y="1227735"/>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2AC7C-F4A5-402B-99AE-892914323B21}">
      <dsp:nvSpPr>
        <dsp:cNvPr id="0" name=""/>
        <dsp:cNvSpPr/>
      </dsp:nvSpPr>
      <dsp:spPr>
        <a:xfrm>
          <a:off x="1919334" y="668065"/>
          <a:ext cx="4460515" cy="4460515"/>
        </a:xfrm>
        <a:prstGeom prst="blockArc">
          <a:avLst>
            <a:gd name="adj1" fmla="val 11880000"/>
            <a:gd name="adj2" fmla="val 1620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43CE3E7-B8A9-4BE3-8495-05FB175C225B}">
      <dsp:nvSpPr>
        <dsp:cNvPr id="0" name=""/>
        <dsp:cNvSpPr/>
      </dsp:nvSpPr>
      <dsp:spPr>
        <a:xfrm>
          <a:off x="1919334" y="668065"/>
          <a:ext cx="4460515" cy="4460515"/>
        </a:xfrm>
        <a:prstGeom prst="blockArc">
          <a:avLst>
            <a:gd name="adj1" fmla="val 7560000"/>
            <a:gd name="adj2" fmla="val 1188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1B2FF5B-1E56-4034-B0AF-177D8CB83014}">
      <dsp:nvSpPr>
        <dsp:cNvPr id="0" name=""/>
        <dsp:cNvSpPr/>
      </dsp:nvSpPr>
      <dsp:spPr>
        <a:xfrm>
          <a:off x="1919334" y="668065"/>
          <a:ext cx="4460515" cy="4460515"/>
        </a:xfrm>
        <a:prstGeom prst="blockArc">
          <a:avLst>
            <a:gd name="adj1" fmla="val 3240000"/>
            <a:gd name="adj2" fmla="val 7560000"/>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3F4040B-07EB-4962-9009-4E6CA31FA938}">
      <dsp:nvSpPr>
        <dsp:cNvPr id="0" name=""/>
        <dsp:cNvSpPr/>
      </dsp:nvSpPr>
      <dsp:spPr>
        <a:xfrm>
          <a:off x="1813817" y="749781"/>
          <a:ext cx="4460515" cy="4460515"/>
        </a:xfrm>
        <a:prstGeom prst="blockArc">
          <a:avLst>
            <a:gd name="adj1" fmla="val 20402981"/>
            <a:gd name="adj2" fmla="val 3029369"/>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0F42158-E6DF-46D2-96D4-62A1297382FA}">
      <dsp:nvSpPr>
        <dsp:cNvPr id="0" name=""/>
        <dsp:cNvSpPr/>
      </dsp:nvSpPr>
      <dsp:spPr>
        <a:xfrm>
          <a:off x="1784651" y="663898"/>
          <a:ext cx="4460515" cy="4460515"/>
        </a:xfrm>
        <a:prstGeom prst="blockArc">
          <a:avLst>
            <a:gd name="adj1" fmla="val 16412665"/>
            <a:gd name="adj2" fmla="val 20546116"/>
            <a:gd name="adj3" fmla="val 4637"/>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11A6522-60FD-4A8C-81B0-7C70DB5EC19B}">
      <dsp:nvSpPr>
        <dsp:cNvPr id="0" name=""/>
        <dsp:cNvSpPr/>
      </dsp:nvSpPr>
      <dsp:spPr>
        <a:xfrm>
          <a:off x="3123670" y="1872401"/>
          <a:ext cx="2051843" cy="2051843"/>
        </a:xfrm>
        <a:prstGeom prst="ellipse">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DevSecOps</a:t>
          </a:r>
          <a:r>
            <a:rPr lang="en-US" sz="2000" kern="1200" dirty="0"/>
            <a:t> &amp; Automation </a:t>
          </a:r>
        </a:p>
      </dsp:txBody>
      <dsp:txXfrm>
        <a:off x="3424155" y="2172886"/>
        <a:ext cx="1450873" cy="1450873"/>
      </dsp:txXfrm>
    </dsp:sp>
    <dsp:sp modelId="{95F75E29-146C-4AC2-BC71-1750B80B2FD8}">
      <dsp:nvSpPr>
        <dsp:cNvPr id="0" name=""/>
        <dsp:cNvSpPr/>
      </dsp:nvSpPr>
      <dsp:spPr>
        <a:xfrm>
          <a:off x="3431446" y="1626"/>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Governance &amp; Collaboration</a:t>
          </a:r>
        </a:p>
      </dsp:txBody>
      <dsp:txXfrm>
        <a:off x="3641786" y="211966"/>
        <a:ext cx="1015610" cy="1015610"/>
      </dsp:txXfrm>
    </dsp:sp>
    <dsp:sp modelId="{7E3EEE23-B814-4F43-9814-B0C560D1F48F}">
      <dsp:nvSpPr>
        <dsp:cNvPr id="0" name=""/>
        <dsp:cNvSpPr/>
      </dsp:nvSpPr>
      <dsp:spPr>
        <a:xfrm>
          <a:off x="5373743" y="1518560"/>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Product Centricity</a:t>
          </a:r>
        </a:p>
      </dsp:txBody>
      <dsp:txXfrm>
        <a:off x="5584083" y="1728900"/>
        <a:ext cx="1015610" cy="1015610"/>
      </dsp:txXfrm>
    </dsp:sp>
    <dsp:sp modelId="{8B951D1F-0A6C-486B-B46C-56D1D49E4A57}">
      <dsp:nvSpPr>
        <dsp:cNvPr id="0" name=""/>
        <dsp:cNvSpPr/>
      </dsp:nvSpPr>
      <dsp:spPr>
        <a:xfrm>
          <a:off x="4711967" y="3942663"/>
          <a:ext cx="1436290"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Rewards</a:t>
          </a:r>
          <a:endParaRPr lang="en-US" sz="1300" b="1" kern="1200" dirty="0"/>
        </a:p>
      </dsp:txBody>
      <dsp:txXfrm>
        <a:off x="4922307" y="4153003"/>
        <a:ext cx="1015610" cy="1015610"/>
      </dsp:txXfrm>
    </dsp:sp>
    <dsp:sp modelId="{F319103A-1A4E-4092-B24A-A4EC61E48E00}">
      <dsp:nvSpPr>
        <dsp:cNvPr id="0" name=""/>
        <dsp:cNvSpPr/>
      </dsp:nvSpPr>
      <dsp:spPr>
        <a:xfrm>
          <a:off x="2099981" y="3942663"/>
          <a:ext cx="1538181"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Training &amp; upskilling</a:t>
          </a:r>
        </a:p>
      </dsp:txBody>
      <dsp:txXfrm>
        <a:off x="2325242" y="4153003"/>
        <a:ext cx="1087659" cy="1015610"/>
      </dsp:txXfrm>
    </dsp:sp>
    <dsp:sp modelId="{CDC3218D-2674-4505-9B6F-C7431855BCC8}">
      <dsp:nvSpPr>
        <dsp:cNvPr id="0" name=""/>
        <dsp:cNvSpPr/>
      </dsp:nvSpPr>
      <dsp:spPr>
        <a:xfrm>
          <a:off x="1188337" y="1506968"/>
          <a:ext cx="1778659" cy="1436290"/>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Communication</a:t>
          </a:r>
        </a:p>
      </dsp:txBody>
      <dsp:txXfrm>
        <a:off x="1448816" y="1717308"/>
        <a:ext cx="1257701" cy="1015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6670" y="122398"/>
          <a:ext cx="7750229" cy="2183807"/>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0DE1D1A0-A6E2-4628-962B-615A0D0E819F}">
      <dsp:nvSpPr>
        <dsp:cNvPr id="0" name=""/>
        <dsp:cNvSpPr/>
      </dsp:nvSpPr>
      <dsp:spPr>
        <a:xfrm>
          <a:off x="348529" y="364871"/>
          <a:ext cx="3306529" cy="1679153"/>
        </a:xfrm>
        <a:prstGeom prst="roundRect">
          <a:avLst>
            <a:gd name="adj" fmla="val 10000"/>
          </a:avLst>
        </a:prstGeom>
        <a:blipFill dpi="0" rotWithShape="1">
          <a:blip xmlns:r="http://schemas.openxmlformats.org/officeDocument/2006/relationships" r:embed="rId1"/>
          <a:srcRect/>
          <a:stretch>
            <a:fillRect t="-1062" b="-1062"/>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294968" y="2365456"/>
          <a:ext cx="3380347" cy="2524774"/>
        </a:xfrm>
        <a:prstGeom prst="round2SameRect">
          <a:avLst>
            <a:gd name="adj1" fmla="val 10500"/>
            <a:gd name="adj2" fmla="val 0"/>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l" defTabSz="2533650">
            <a:lnSpc>
              <a:spcPct val="90000"/>
            </a:lnSpc>
            <a:spcBef>
              <a:spcPct val="0"/>
            </a:spcBef>
            <a:spcAft>
              <a:spcPct val="35000"/>
            </a:spcAft>
            <a:buNone/>
          </a:pPr>
          <a:endParaRPr lang="en-US" sz="5700" kern="1200" dirty="0"/>
        </a:p>
        <a:p>
          <a:pPr marL="285750" lvl="1" indent="-285750" algn="l" defTabSz="1955800">
            <a:lnSpc>
              <a:spcPct val="90000"/>
            </a:lnSpc>
            <a:spcBef>
              <a:spcPct val="0"/>
            </a:spcBef>
            <a:spcAft>
              <a:spcPct val="15000"/>
            </a:spcAft>
            <a:buChar char="•"/>
          </a:pPr>
          <a:endParaRPr lang="en-US" sz="4400" kern="1200" dirty="0"/>
        </a:p>
      </dsp:txBody>
      <dsp:txXfrm rot="10800000">
        <a:off x="372614" y="2365456"/>
        <a:ext cx="3225055" cy="2447128"/>
      </dsp:txXfrm>
    </dsp:sp>
    <dsp:sp modelId="{0FD79B8C-39E8-4E8E-92B8-9794B3FED0F4}">
      <dsp:nvSpPr>
        <dsp:cNvPr id="0" name=""/>
        <dsp:cNvSpPr/>
      </dsp:nvSpPr>
      <dsp:spPr>
        <a:xfrm>
          <a:off x="4306627" y="334021"/>
          <a:ext cx="3013128" cy="1679153"/>
        </a:xfrm>
        <a:prstGeom prst="roundRect">
          <a:avLst>
            <a:gd name="adj" fmla="val 10000"/>
          </a:avLst>
        </a:prstGeom>
        <a:blipFill rotWithShape="1">
          <a:blip xmlns:r="http://schemas.openxmlformats.org/officeDocument/2006/relationships" r:embed="rId2"/>
          <a:srcRect/>
          <a:stretch>
            <a:fillRect t="-2000" b="-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02399-40DB-4A5D-8C8B-ADD4184096BF}">
      <dsp:nvSpPr>
        <dsp:cNvPr id="0" name=""/>
        <dsp:cNvSpPr/>
      </dsp:nvSpPr>
      <dsp:spPr>
        <a:xfrm rot="10800000">
          <a:off x="4086515" y="2364525"/>
          <a:ext cx="3419201" cy="2683706"/>
        </a:xfrm>
        <a:prstGeom prst="round2SameRect">
          <a:avLst>
            <a:gd name="adj1" fmla="val 10500"/>
            <a:gd name="adj2" fmla="val 0"/>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ctr" defTabSz="2533650">
            <a:lnSpc>
              <a:spcPct val="90000"/>
            </a:lnSpc>
            <a:spcBef>
              <a:spcPct val="0"/>
            </a:spcBef>
            <a:spcAft>
              <a:spcPct val="35000"/>
            </a:spcAft>
            <a:buNone/>
          </a:pPr>
          <a:r>
            <a:rPr lang="en-US" sz="5700" kern="1200" dirty="0"/>
            <a:t> </a:t>
          </a:r>
        </a:p>
      </dsp:txBody>
      <dsp:txXfrm rot="10800000">
        <a:off x="4169048" y="2364525"/>
        <a:ext cx="3254135" cy="26011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505BB-42F9-4F21-885A-52CF40FC712D}">
      <dsp:nvSpPr>
        <dsp:cNvPr id="0" name=""/>
        <dsp:cNvSpPr/>
      </dsp:nvSpPr>
      <dsp:spPr>
        <a:xfrm>
          <a:off x="0" y="267003"/>
          <a:ext cx="7750229" cy="2289754"/>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0DE1D1A0-A6E2-4628-962B-615A0D0E819F}">
      <dsp:nvSpPr>
        <dsp:cNvPr id="0" name=""/>
        <dsp:cNvSpPr/>
      </dsp:nvSpPr>
      <dsp:spPr>
        <a:xfrm>
          <a:off x="348158" y="407980"/>
          <a:ext cx="3279890" cy="1679153"/>
        </a:xfrm>
        <a:prstGeom prst="roundRect">
          <a:avLst>
            <a:gd name="adj" fmla="val 10000"/>
          </a:avLst>
        </a:prstGeom>
        <a:blipFill dpi="0" rotWithShape="1">
          <a:blip xmlns:r="http://schemas.openxmlformats.org/officeDocument/2006/relationships" r:embed="rId1"/>
          <a:srcRect/>
          <a:stretch>
            <a:fillRect t="-1062" b="-1062"/>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0F39C6-75B5-4569-A323-207B6B94DB19}">
      <dsp:nvSpPr>
        <dsp:cNvPr id="0" name=""/>
        <dsp:cNvSpPr/>
      </dsp:nvSpPr>
      <dsp:spPr>
        <a:xfrm rot="10800000">
          <a:off x="307549" y="2563568"/>
          <a:ext cx="3353114" cy="2524774"/>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l" defTabSz="2533650">
            <a:lnSpc>
              <a:spcPct val="90000"/>
            </a:lnSpc>
            <a:spcBef>
              <a:spcPct val="0"/>
            </a:spcBef>
            <a:spcAft>
              <a:spcPct val="35000"/>
            </a:spcAft>
            <a:buNone/>
          </a:pPr>
          <a:endParaRPr lang="en-US" sz="5700" kern="1200" dirty="0"/>
        </a:p>
        <a:p>
          <a:pPr marL="285750" lvl="1" indent="-285750" algn="l" defTabSz="1955800">
            <a:lnSpc>
              <a:spcPct val="90000"/>
            </a:lnSpc>
            <a:spcBef>
              <a:spcPct val="0"/>
            </a:spcBef>
            <a:spcAft>
              <a:spcPct val="15000"/>
            </a:spcAft>
            <a:buChar char="•"/>
          </a:pPr>
          <a:endParaRPr lang="en-US" sz="4400" kern="1200" dirty="0"/>
        </a:p>
      </dsp:txBody>
      <dsp:txXfrm rot="10800000">
        <a:off x="385195" y="2563568"/>
        <a:ext cx="3197822" cy="2447128"/>
      </dsp:txXfrm>
    </dsp:sp>
    <dsp:sp modelId="{0FD79B8C-39E8-4E8E-92B8-9794B3FED0F4}">
      <dsp:nvSpPr>
        <dsp:cNvPr id="0" name=""/>
        <dsp:cNvSpPr/>
      </dsp:nvSpPr>
      <dsp:spPr>
        <a:xfrm>
          <a:off x="4274369" y="408407"/>
          <a:ext cx="2988853" cy="1679153"/>
        </a:xfrm>
        <a:prstGeom prst="roundRect">
          <a:avLst>
            <a:gd name="adj" fmla="val 10000"/>
          </a:avLst>
        </a:prstGeom>
        <a:blipFill rotWithShape="1">
          <a:blip xmlns:r="http://schemas.openxmlformats.org/officeDocument/2006/relationships" r:embed="rId2"/>
          <a:srcRect/>
          <a:stretch>
            <a:fillRect t="-2000" b="-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02399-40DB-4A5D-8C8B-ADD4184096BF}">
      <dsp:nvSpPr>
        <dsp:cNvPr id="0" name=""/>
        <dsp:cNvSpPr/>
      </dsp:nvSpPr>
      <dsp:spPr>
        <a:xfrm rot="10800000">
          <a:off x="4015350" y="2530621"/>
          <a:ext cx="3506891" cy="2523067"/>
        </a:xfrm>
        <a:prstGeom prst="round2SameRect">
          <a:avLst>
            <a:gd name="adj1" fmla="val 10500"/>
            <a:gd name="adj2" fmla="val 0"/>
          </a:avLst>
        </a:prstGeom>
        <a:solidFill>
          <a:srgbClr val="45842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t" anchorCtr="0">
          <a:noAutofit/>
        </a:bodyPr>
        <a:lstStyle/>
        <a:p>
          <a:pPr marL="0" lvl="0" indent="0" algn="ctr" defTabSz="2533650">
            <a:lnSpc>
              <a:spcPct val="90000"/>
            </a:lnSpc>
            <a:spcBef>
              <a:spcPct val="0"/>
            </a:spcBef>
            <a:spcAft>
              <a:spcPct val="35000"/>
            </a:spcAft>
            <a:buNone/>
          </a:pPr>
          <a:r>
            <a:rPr lang="en-US" sz="5700" kern="1200" dirty="0"/>
            <a:t> </a:t>
          </a:r>
        </a:p>
      </dsp:txBody>
      <dsp:txXfrm rot="10800000">
        <a:off x="4092943" y="2530621"/>
        <a:ext cx="3351705" cy="2445474"/>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686D7-A6DC-4222-BFDC-A5CA48EF76AB}"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60E5A-76BD-4A5C-8E73-B49AE92C6C6B}" type="slidenum">
              <a:rPr lang="en-US" smtClean="0"/>
              <a:t>‹#›</a:t>
            </a:fld>
            <a:endParaRPr lang="en-US"/>
          </a:p>
        </p:txBody>
      </p:sp>
    </p:spTree>
    <p:extLst>
      <p:ext uri="{BB962C8B-B14F-4D97-AF65-F5344CB8AC3E}">
        <p14:creationId xmlns:p14="http://schemas.microsoft.com/office/powerpoint/2010/main" val="3854118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Source:1) DevSecOps Community Survey</a:t>
            </a:r>
          </a:p>
          <a:p>
            <a:r>
              <a:rPr lang="en-US" sz="1200" b="0" i="0" kern="1200" dirty="0">
                <a:solidFill>
                  <a:schemeClr val="tx1"/>
                </a:solidFill>
                <a:effectLst/>
                <a:latin typeface="+mn-lt"/>
                <a:ea typeface="+mn-ea"/>
                <a:cs typeface="+mn-cs"/>
              </a:rPr>
              <a:t>            2) Puppet State of DevOps Report (https://www.puppet.com/resources/state-of-devops-report)</a:t>
            </a:r>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3</a:t>
            </a:fld>
            <a:endParaRPr lang="en-US"/>
          </a:p>
        </p:txBody>
      </p:sp>
    </p:spTree>
    <p:extLst>
      <p:ext uri="{BB962C8B-B14F-4D97-AF65-F5344CB8AC3E}">
        <p14:creationId xmlns:p14="http://schemas.microsoft.com/office/powerpoint/2010/main" val="144949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10</a:t>
            </a:fld>
            <a:endParaRPr lang="en-US"/>
          </a:p>
        </p:txBody>
      </p:sp>
    </p:spTree>
    <p:extLst>
      <p:ext uri="{BB962C8B-B14F-4D97-AF65-F5344CB8AC3E}">
        <p14:creationId xmlns:p14="http://schemas.microsoft.com/office/powerpoint/2010/main" val="234458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11</a:t>
            </a:fld>
            <a:endParaRPr lang="en-US"/>
          </a:p>
        </p:txBody>
      </p:sp>
    </p:spTree>
    <p:extLst>
      <p:ext uri="{BB962C8B-B14F-4D97-AF65-F5344CB8AC3E}">
        <p14:creationId xmlns:p14="http://schemas.microsoft.com/office/powerpoint/2010/main" val="28783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17</a:t>
            </a:fld>
            <a:endParaRPr lang="en-US"/>
          </a:p>
        </p:txBody>
      </p:sp>
    </p:spTree>
    <p:extLst>
      <p:ext uri="{BB962C8B-B14F-4D97-AF65-F5344CB8AC3E}">
        <p14:creationId xmlns:p14="http://schemas.microsoft.com/office/powerpoint/2010/main" val="413046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20</a:t>
            </a:fld>
            <a:endParaRPr lang="en-US"/>
          </a:p>
        </p:txBody>
      </p:sp>
    </p:spTree>
    <p:extLst>
      <p:ext uri="{BB962C8B-B14F-4D97-AF65-F5344CB8AC3E}">
        <p14:creationId xmlns:p14="http://schemas.microsoft.com/office/powerpoint/2010/main" val="316733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21</a:t>
            </a:fld>
            <a:endParaRPr lang="en-US"/>
          </a:p>
        </p:txBody>
      </p:sp>
    </p:spTree>
    <p:extLst>
      <p:ext uri="{BB962C8B-B14F-4D97-AF65-F5344CB8AC3E}">
        <p14:creationId xmlns:p14="http://schemas.microsoft.com/office/powerpoint/2010/main" val="316733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60E5A-76BD-4A5C-8E73-B49AE92C6C6B}" type="slidenum">
              <a:rPr lang="en-US" smtClean="0"/>
              <a:t>27</a:t>
            </a:fld>
            <a:endParaRPr lang="en-US"/>
          </a:p>
        </p:txBody>
      </p:sp>
    </p:spTree>
    <p:extLst>
      <p:ext uri="{BB962C8B-B14F-4D97-AF65-F5344CB8AC3E}">
        <p14:creationId xmlns:p14="http://schemas.microsoft.com/office/powerpoint/2010/main" val="142368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2.emf"/><Relationship Id="rId2" Type="http://schemas.openxmlformats.org/officeDocument/2006/relationships/tags" Target="../tags/tag66.xml"/><Relationship Id="rId1" Type="http://schemas.openxmlformats.org/officeDocument/2006/relationships/vmlDrawing" Target="../drawings/vmlDrawing9.vml"/><Relationship Id="rId6" Type="http://schemas.openxmlformats.org/officeDocument/2006/relationships/tags" Target="../tags/tag70.xml"/><Relationship Id="rId11" Type="http://schemas.openxmlformats.org/officeDocument/2006/relationships/oleObject" Target="../embeddings/oleObject9.bin"/><Relationship Id="rId5" Type="http://schemas.openxmlformats.org/officeDocument/2006/relationships/tags" Target="../tags/tag69.xml"/><Relationship Id="rId10" Type="http://schemas.openxmlformats.org/officeDocument/2006/relationships/slideMaster" Target="../slideMasters/slideMaster2.xml"/><Relationship Id="rId4" Type="http://schemas.openxmlformats.org/officeDocument/2006/relationships/tags" Target="../tags/tag68.xml"/><Relationship Id="rId9" Type="http://schemas.openxmlformats.org/officeDocument/2006/relationships/tags" Target="../tags/tag73.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2.emf"/><Relationship Id="rId2" Type="http://schemas.openxmlformats.org/officeDocument/2006/relationships/tags" Target="../tags/tag74.xml"/><Relationship Id="rId1" Type="http://schemas.openxmlformats.org/officeDocument/2006/relationships/vmlDrawing" Target="../drawings/vmlDrawing10.vml"/><Relationship Id="rId6" Type="http://schemas.openxmlformats.org/officeDocument/2006/relationships/tags" Target="../tags/tag78.xml"/><Relationship Id="rId11" Type="http://schemas.openxmlformats.org/officeDocument/2006/relationships/oleObject" Target="../embeddings/oleObject10.bin"/><Relationship Id="rId5" Type="http://schemas.openxmlformats.org/officeDocument/2006/relationships/tags" Target="../tags/tag77.xml"/><Relationship Id="rId10"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8.emf"/><Relationship Id="rId2"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86.xml"/><Relationship Id="rId11" Type="http://schemas.openxmlformats.org/officeDocument/2006/relationships/oleObject" Target="../embeddings/oleObject11.bin"/><Relationship Id="rId5" Type="http://schemas.openxmlformats.org/officeDocument/2006/relationships/tags" Target="../tags/tag85.xml"/><Relationship Id="rId10" Type="http://schemas.openxmlformats.org/officeDocument/2006/relationships/slideMaster" Target="../slideMasters/slideMaster2.xml"/><Relationship Id="rId4" Type="http://schemas.openxmlformats.org/officeDocument/2006/relationships/tags" Target="../tags/tag84.xml"/><Relationship Id="rId9" Type="http://schemas.openxmlformats.org/officeDocument/2006/relationships/tags" Target="../tags/tag89.xml"/></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2.emf"/><Relationship Id="rId2"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tags" Target="../tags/tag94.xml"/><Relationship Id="rId11" Type="http://schemas.openxmlformats.org/officeDocument/2006/relationships/oleObject" Target="../embeddings/oleObject12.bin"/><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vmlDrawing" Target="../drawings/vmlDrawing13.vml"/><Relationship Id="rId6" Type="http://schemas.openxmlformats.org/officeDocument/2006/relationships/tags" Target="../tags/tag102.xml"/><Relationship Id="rId11" Type="http://schemas.openxmlformats.org/officeDocument/2006/relationships/image" Target="../media/image3.png"/><Relationship Id="rId5" Type="http://schemas.openxmlformats.org/officeDocument/2006/relationships/tags" Target="../tags/tag101.xml"/><Relationship Id="rId10" Type="http://schemas.openxmlformats.org/officeDocument/2006/relationships/image" Target="../media/image4.emf"/><Relationship Id="rId4" Type="http://schemas.openxmlformats.org/officeDocument/2006/relationships/tags" Target="../tags/tag100.xml"/><Relationship Id="rId9" Type="http://schemas.openxmlformats.org/officeDocument/2006/relationships/oleObject" Target="../embeddings/oleObject13.bin"/></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05.xml"/><Relationship Id="rId7" Type="http://schemas.openxmlformats.org/officeDocument/2006/relationships/oleObject" Target="../embeddings/oleObject14.bin"/><Relationship Id="rId2" Type="http://schemas.openxmlformats.org/officeDocument/2006/relationships/tags" Target="../tags/tag104.xml"/><Relationship Id="rId1" Type="http://schemas.openxmlformats.org/officeDocument/2006/relationships/vmlDrawing" Target="../drawings/vmlDrawing14.vml"/><Relationship Id="rId6" Type="http://schemas.openxmlformats.org/officeDocument/2006/relationships/slideMaster" Target="../slideMasters/slideMaster2.xml"/><Relationship Id="rId5" Type="http://schemas.openxmlformats.org/officeDocument/2006/relationships/tags" Target="../tags/tag107.xml"/><Relationship Id="rId4" Type="http://schemas.openxmlformats.org/officeDocument/2006/relationships/tags" Target="../tags/tag106.xml"/></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9.xml"/><Relationship Id="rId7" Type="http://schemas.openxmlformats.org/officeDocument/2006/relationships/image" Target="../media/image9.jpeg"/><Relationship Id="rId2" Type="http://schemas.openxmlformats.org/officeDocument/2006/relationships/tags" Target="../tags/tag108.xml"/><Relationship Id="rId1" Type="http://schemas.openxmlformats.org/officeDocument/2006/relationships/vmlDrawing" Target="../drawings/vmlDrawing15.vml"/><Relationship Id="rId6" Type="http://schemas.openxmlformats.org/officeDocument/2006/relationships/image" Target="../media/image4.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vmlDrawing" Target="../drawings/vmlDrawing16.vml"/><Relationship Id="rId6" Type="http://schemas.openxmlformats.org/officeDocument/2006/relationships/tags" Target="../tags/tag114.xml"/><Relationship Id="rId11" Type="http://schemas.openxmlformats.org/officeDocument/2006/relationships/image" Target="../media/image2.emf"/><Relationship Id="rId5" Type="http://schemas.openxmlformats.org/officeDocument/2006/relationships/tags" Target="../tags/tag113.xml"/><Relationship Id="rId10" Type="http://schemas.openxmlformats.org/officeDocument/2006/relationships/oleObject" Target="../embeddings/oleObject16.bin"/><Relationship Id="rId4" Type="http://schemas.openxmlformats.org/officeDocument/2006/relationships/tags" Target="../tags/tag112.xml"/><Relationship Id="rId9"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vmlDrawing" Target="../drawings/vmlDrawing17.vml"/><Relationship Id="rId6" Type="http://schemas.openxmlformats.org/officeDocument/2006/relationships/tags" Target="../tags/tag125.xml"/><Relationship Id="rId11" Type="http://schemas.openxmlformats.org/officeDocument/2006/relationships/image" Target="../media/image2.emf"/><Relationship Id="rId5" Type="http://schemas.openxmlformats.org/officeDocument/2006/relationships/tags" Target="../tags/tag124.xml"/><Relationship Id="rId10" Type="http://schemas.openxmlformats.org/officeDocument/2006/relationships/oleObject" Target="../embeddings/oleObject17.bin"/><Relationship Id="rId4" Type="http://schemas.openxmlformats.org/officeDocument/2006/relationships/tags" Target="../tags/tag123.xml"/><Relationship Id="rId9"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tags" Target="../tags/tag25.xml"/><Relationship Id="rId11" Type="http://schemas.openxmlformats.org/officeDocument/2006/relationships/image" Target="../media/image2.emf"/><Relationship Id="rId5" Type="http://schemas.openxmlformats.org/officeDocument/2006/relationships/tags" Target="../tags/tag24.xml"/><Relationship Id="rId10" Type="http://schemas.openxmlformats.org/officeDocument/2006/relationships/oleObject" Target="../embeddings/oleObject2.bin"/><Relationship Id="rId4" Type="http://schemas.openxmlformats.org/officeDocument/2006/relationships/tags" Target="../tags/tag23.xml"/><Relationship Id="rId9"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9.xml"/><Relationship Id="rId7" Type="http://schemas.openxmlformats.org/officeDocument/2006/relationships/slideMaster" Target="../slideMasters/slideMaster2.xml"/><Relationship Id="rId12" Type="http://schemas.openxmlformats.org/officeDocument/2006/relationships/image" Target="../media/image7.png"/><Relationship Id="rId2" Type="http://schemas.openxmlformats.org/officeDocument/2006/relationships/tags" Target="../tags/tag28.xml"/><Relationship Id="rId1" Type="http://schemas.openxmlformats.org/officeDocument/2006/relationships/vmlDrawing" Target="../drawings/vmlDrawing3.vml"/><Relationship Id="rId6" Type="http://schemas.openxmlformats.org/officeDocument/2006/relationships/tags" Target="../tags/tag32.xml"/><Relationship Id="rId11" Type="http://schemas.openxmlformats.org/officeDocument/2006/relationships/image" Target="../media/image6.emf"/><Relationship Id="rId5" Type="http://schemas.openxmlformats.org/officeDocument/2006/relationships/tags" Target="../tags/tag31.xml"/><Relationship Id="rId10" Type="http://schemas.openxmlformats.org/officeDocument/2006/relationships/image" Target="../media/image5.jpeg"/><Relationship Id="rId4" Type="http://schemas.openxmlformats.org/officeDocument/2006/relationships/tags" Target="../tags/tag30.xml"/><Relationship Id="rId9" Type="http://schemas.openxmlformats.org/officeDocument/2006/relationships/image" Target="../media/image4.emf"/></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4.v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4.emf"/><Relationship Id="rId4" Type="http://schemas.openxmlformats.org/officeDocument/2006/relationships/tags" Target="../tags/tag35.xml"/><Relationship Id="rId9" Type="http://schemas.openxmlformats.org/officeDocument/2006/relationships/oleObject" Target="../embeddings/oleObject4.bin"/></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vmlDrawing" Target="../drawings/vmlDrawing5.v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4.emf"/><Relationship Id="rId4" Type="http://schemas.openxmlformats.org/officeDocument/2006/relationships/tags" Target="../tags/tag41.xml"/><Relationship Id="rId9" Type="http://schemas.openxmlformats.org/officeDocument/2006/relationships/oleObject" Target="../embeddings/oleObject5.bin"/></Relationships>
</file>

<file path=ppt/slideLayouts/_rels/slideLayout9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vmlDrawing" Target="../drawings/vmlDrawing6.v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4.emf"/><Relationship Id="rId4" Type="http://schemas.openxmlformats.org/officeDocument/2006/relationships/tags" Target="../tags/tag47.xml"/><Relationship Id="rId9" Type="http://schemas.openxmlformats.org/officeDocument/2006/relationships/oleObject" Target="../embeddings/oleObject6.bin"/></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vmlDrawing" Target="../drawings/vmlDrawing7.vml"/><Relationship Id="rId6" Type="http://schemas.openxmlformats.org/officeDocument/2006/relationships/tags" Target="../tags/tag55.xml"/><Relationship Id="rId11" Type="http://schemas.openxmlformats.org/officeDocument/2006/relationships/image" Target="../media/image4.emf"/><Relationship Id="rId5" Type="http://schemas.openxmlformats.org/officeDocument/2006/relationships/tags" Target="../tags/tag54.xml"/><Relationship Id="rId10" Type="http://schemas.openxmlformats.org/officeDocument/2006/relationships/oleObject" Target="../embeddings/oleObject7.bin"/><Relationship Id="rId4" Type="http://schemas.openxmlformats.org/officeDocument/2006/relationships/tags" Target="../tags/tag53.xml"/><Relationship Id="rId9"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2.emf"/><Relationship Id="rId2" Type="http://schemas.openxmlformats.org/officeDocument/2006/relationships/tags" Target="../tags/tag58.xml"/><Relationship Id="rId1" Type="http://schemas.openxmlformats.org/officeDocument/2006/relationships/vmlDrawing" Target="../drawings/vmlDrawing8.vml"/><Relationship Id="rId6" Type="http://schemas.openxmlformats.org/officeDocument/2006/relationships/tags" Target="../tags/tag62.xml"/><Relationship Id="rId11" Type="http://schemas.openxmlformats.org/officeDocument/2006/relationships/oleObject" Target="../embeddings/oleObject8.bin"/><Relationship Id="rId5" Type="http://schemas.openxmlformats.org/officeDocument/2006/relationships/tags" Target="../tags/tag61.xml"/><Relationship Id="rId10" Type="http://schemas.openxmlformats.org/officeDocument/2006/relationships/slideMaster" Target="../slideMasters/slideMaster2.xml"/><Relationship Id="rId4" Type="http://schemas.openxmlformats.org/officeDocument/2006/relationships/tags" Target="../tags/tag60.xml"/><Relationship Id="rId9" Type="http://schemas.openxmlformats.org/officeDocument/2006/relationships/tags" Target="../tags/tag6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90308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6259554"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40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91"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A5141DBF-D555-4960-9A8C-3FF6919928BF}"/>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0F0DC12-5C2D-43A8-BD24-B35E8657FA2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966519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5"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3CEC6E8B-C25F-4AC0-A2E9-505B7B533392}"/>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8838B709-96EF-4026-A4B8-348A2A54BF8A}"/>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9005340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9" name="think-cell Slide" r:id="rId11" imgW="572" imgH="588" progId="TCLayout.ActiveDocument.1">
                  <p:embed/>
                </p:oleObj>
              </mc:Choice>
              <mc:Fallback>
                <p:oleObj name="think-cell Slide" r:id="rId11"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923688"/>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321619"/>
            <a:ext cx="6967729"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0C9DEA9D-C57B-4AD3-B545-CEFB422D5283}"/>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6F66FDB0-DBC7-4F63-8216-71ED31FB6B7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14631078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63"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923688"/>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9A67BF56-D472-4023-A5D1-4C9B269D842D}"/>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231023F7-6DA4-413B-B9A3-A4F09A45C727}"/>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2167423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87"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A69A255B-88AC-44A3-8B53-DC0CA70E36AA}"/>
              </a:ext>
            </a:extLst>
          </p:cNvPr>
          <p:cNvPicPr>
            <a:picLocks noChangeAspect="1"/>
          </p:cNvPicPr>
          <p:nvPr userDrawn="1"/>
        </p:nvPicPr>
        <p:blipFill>
          <a:blip r:embed="rId11"/>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A58AAF75-30DC-408A-933A-149F2D14D18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989512"/>
          </a:xfrm>
        </p:spPr>
        <p:txBody>
          <a:bodyPr vert="horz">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8642DA60-5AEA-467A-A844-D62DA863FD7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10963A04-07EA-4E02-8099-9A5B902EC3C8}"/>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8384011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11" name="think-cell Slide" r:id="rId7" imgW="592" imgH="591" progId="TCLayout.ActiveDocument.1">
                  <p:embed/>
                </p:oleObj>
              </mc:Choice>
              <mc:Fallback>
                <p:oleObj name="think-cell Slide" r:id="rId7"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BE062D13-EE56-4EF8-977D-63B552BC2D1F}"/>
              </a:ext>
            </a:extLst>
          </p:cNvPr>
          <p:cNvSpPr>
            <a:spLocks noChangeArrowheads="1"/>
          </p:cNvSpPr>
          <p:nvPr userDrawn="1">
            <p:custDataLst>
              <p:tags r:id="rId5"/>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7484526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35"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pic>
        <p:nvPicPr>
          <p:cNvPr id="5" name="Picture 4">
            <a:extLst>
              <a:ext uri="{FF2B5EF4-FFF2-40B4-BE49-F238E27FC236}">
                <a16:creationId xmlns:a16="http://schemas.microsoft.com/office/drawing/2014/main" id="{ECF60797-7D55-4A0C-8E23-3867EB137A0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bwMode="ltGray">
          <a:xfrm rot="10800000">
            <a:off x="0" y="0"/>
            <a:ext cx="12192000" cy="6858000"/>
          </a:xfrm>
          <a:prstGeom prst="rect">
            <a:avLst/>
          </a:prstGeom>
        </p:spPr>
      </p:pic>
      <p:pic>
        <p:nvPicPr>
          <p:cNvPr id="6" name="Picture 5">
            <a:extLst>
              <a:ext uri="{FF2B5EF4-FFF2-40B4-BE49-F238E27FC236}">
                <a16:creationId xmlns:a16="http://schemas.microsoft.com/office/drawing/2014/main" id="{49C9A217-193B-4731-ADBD-46F9393D7C0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7" name="Rectangle 6">
            <a:extLst>
              <a:ext uri="{FF2B5EF4-FFF2-40B4-BE49-F238E27FC236}">
                <a16:creationId xmlns:a16="http://schemas.microsoft.com/office/drawing/2014/main" id="{F921B625-DE7D-434F-91C5-06F59F4AC6C4}"/>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14021426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3_Inside_Page_Header_Bar_and_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7F5D24-09B8-3948-BE16-E6496FE67B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a:noFill/>
        </p:spPr>
      </p:pic>
      <p:sp>
        <p:nvSpPr>
          <p:cNvPr id="3" name="Slide Number Placeholder 2"/>
          <p:cNvSpPr>
            <a:spLocks noGrp="1"/>
          </p:cNvSpPr>
          <p:nvPr>
            <p:ph type="sldNum" sz="quarter" idx="10"/>
          </p:nvPr>
        </p:nvSpPr>
        <p:spPr/>
        <p:txBody>
          <a:bodyPr/>
          <a:lstStyle/>
          <a:p>
            <a:fld id="{48FFE6E1-85EB-9E42-824B-7CC9267ED8B9}" type="slidenum">
              <a:rPr lang="en-US" smtClean="0"/>
              <a:pPr/>
              <a:t>‹#›</a:t>
            </a:fld>
            <a:endParaRPr lang="en-US" dirty="0"/>
          </a:p>
        </p:txBody>
      </p:sp>
      <p:sp>
        <p:nvSpPr>
          <p:cNvPr id="12" name="Text Placeholder 11"/>
          <p:cNvSpPr>
            <a:spLocks noGrp="1"/>
          </p:cNvSpPr>
          <p:nvPr>
            <p:ph type="body" sz="quarter" idx="13"/>
          </p:nvPr>
        </p:nvSpPr>
        <p:spPr>
          <a:xfrm>
            <a:off x="466628" y="177311"/>
            <a:ext cx="7772400" cy="215444"/>
          </a:xfrm>
        </p:spPr>
        <p:txBody>
          <a:bodyPr anchor="ctr" anchorCtr="0"/>
          <a:lstStyle>
            <a:lvl1pPr marL="0" indent="0">
              <a:buNone/>
              <a:defRPr sz="1400">
                <a:solidFill>
                  <a:schemeClr val="tx1">
                    <a:lumMod val="50000"/>
                    <a:lumOff val="50000"/>
                  </a:schemeClr>
                </a:solidFill>
              </a:defRPr>
            </a:lvl1pPr>
          </a:lstStyle>
          <a:p>
            <a:pPr lvl="0"/>
            <a:r>
              <a:rPr lang="en-US" dirty="0"/>
              <a:t>Click to edit Master text styles</a:t>
            </a:r>
          </a:p>
        </p:txBody>
      </p:sp>
      <p:sp>
        <p:nvSpPr>
          <p:cNvPr id="10" name="Title 1">
            <a:extLst>
              <a:ext uri="{FF2B5EF4-FFF2-40B4-BE49-F238E27FC236}">
                <a16:creationId xmlns:a16="http://schemas.microsoft.com/office/drawing/2014/main" id="{5AF3C31D-0571-524B-A9E3-B95B800E55E1}"/>
              </a:ext>
            </a:extLst>
          </p:cNvPr>
          <p:cNvSpPr>
            <a:spLocks noGrp="1"/>
          </p:cNvSpPr>
          <p:nvPr>
            <p:ph type="title"/>
          </p:nvPr>
        </p:nvSpPr>
        <p:spPr>
          <a:xfrm>
            <a:off x="466628" y="601517"/>
            <a:ext cx="10976889" cy="304699"/>
          </a:xfrm>
        </p:spPr>
        <p:txBody>
          <a:bodyPr/>
          <a:lstStyle>
            <a:lvl1pPr>
              <a:defRPr sz="2200">
                <a:solidFill>
                  <a:srgbClr val="5B6770"/>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5B62551-5FD7-3342-B835-379C817EEFA1}"/>
              </a:ext>
            </a:extLst>
          </p:cNvPr>
          <p:cNvSpPr>
            <a:spLocks noGrp="1"/>
          </p:cNvSpPr>
          <p:nvPr>
            <p:ph type="body" sz="quarter" idx="14"/>
          </p:nvPr>
        </p:nvSpPr>
        <p:spPr>
          <a:xfrm>
            <a:off x="466725" y="1278870"/>
            <a:ext cx="10837863" cy="1397306"/>
          </a:xfrm>
        </p:spPr>
        <p:txBody>
          <a:bodyPr/>
          <a:lstStyle>
            <a:lvl1pPr marL="171450" indent="-171450">
              <a:buFont typeface="Wingdings" panose="05000000000000000000" pitchFamily="2" charset="2"/>
              <a:buChar char="§"/>
              <a:defRPr>
                <a:solidFill>
                  <a:srgbClr val="5B6770"/>
                </a:solidFill>
              </a:defRPr>
            </a:lvl1pPr>
            <a:lvl2pPr marL="376238" indent="-204788">
              <a:buFont typeface="Arial" panose="020B0604020202020204" pitchFamily="34" charset="0"/>
              <a:buChar char="•"/>
              <a:defRPr>
                <a:solidFill>
                  <a:srgbClr val="5B6770"/>
                </a:solidFill>
              </a:defRPr>
            </a:lvl2pPr>
            <a:lvl3pPr marL="627063" indent="-185738">
              <a:buFont typeface="Arial" panose="020B0604020202020204" pitchFamily="34" charset="0"/>
              <a:buChar char="–"/>
              <a:defRPr sz="1400"/>
            </a:lvl3pPr>
            <a:lvl4pPr marL="792163" indent="-163513">
              <a:buFont typeface="Courier New" panose="02070309020205020404" pitchFamily="49" charset="0"/>
              <a:buChar char="o"/>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4224270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CustomLayouts 1">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9"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0"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574868"/>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498754"/>
            <a:ext cx="91440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Rectangle 11">
            <a:extLst>
              <a:ext uri="{FF2B5EF4-FFF2-40B4-BE49-F238E27FC236}">
                <a16:creationId xmlns:a16="http://schemas.microsoft.com/office/drawing/2014/main" id="{95DF7C92-2A0C-4375-8BE0-A43636F9E3B7}"/>
              </a:ext>
            </a:extLst>
          </p:cNvPr>
          <p:cNvSpPr>
            <a:spLocks/>
          </p:cNvSpPr>
          <p:nvPr userDrawn="1"/>
        </p:nvSpPr>
        <p:spPr>
          <a:xfrm>
            <a:off x="11414468" y="6446268"/>
            <a:ext cx="248196" cy="243469"/>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Slide Number">
            <a:extLst>
              <a:ext uri="{FF2B5EF4-FFF2-40B4-BE49-F238E27FC236}">
                <a16:creationId xmlns:a16="http://schemas.microsoft.com/office/drawing/2014/main" id="{86DA8163-7D2E-4864-BBB0-EB0BDCB68E21}"/>
              </a:ext>
            </a:extLst>
          </p:cNvPr>
          <p:cNvSpPr>
            <a:spLocks noChangeArrowheads="1"/>
          </p:cNvSpPr>
          <p:nvPr userDrawn="1">
            <p:custDataLst>
              <p:tags r:id="rId8"/>
            </p:custDataLst>
          </p:nvPr>
        </p:nvSpPr>
        <p:spPr bwMode="black">
          <a:xfrm>
            <a:off x="11439868" y="6498755"/>
            <a:ext cx="197396" cy="138499"/>
          </a:xfrm>
          <a:prstGeom prst="rect">
            <a:avLst/>
          </a:prstGeom>
          <a:noFill/>
          <a:ln w="9525" algn="ctr">
            <a:noFill/>
            <a:miter lim="800000"/>
            <a:headEnd/>
            <a:tailEnd/>
          </a:ln>
          <a:effectLst/>
        </p:spPr>
        <p:txBody>
          <a:bodyPr wrap="square" lIns="0" tIns="0" rIns="0" bIns="0" anchor="b">
            <a:noAutofit/>
          </a:bodyPr>
          <a:lstStyle/>
          <a:p>
            <a:pPr algn="ctr" defTabSz="610744" fontAlgn="auto">
              <a:spcBef>
                <a:spcPts val="0"/>
              </a:spcBef>
              <a:spcAft>
                <a:spcPts val="0"/>
              </a:spcAft>
              <a:defRPr/>
            </a:pPr>
            <a:fld id="{4ABDCABE-3F10-B64C-92F1-862014417034}" type="slidenum">
              <a:rPr lang="en-US" sz="900" b="0" smtClean="0">
                <a:solidFill>
                  <a:schemeClr val="bg1"/>
                </a:solidFill>
                <a:latin typeface="+mn-lt"/>
                <a:ea typeface="+mn-ea"/>
                <a:cs typeface="Arial" panose="020B0604020202020204" pitchFamily="34" charset="0"/>
              </a:rPr>
              <a:pPr algn="ctr" defTabSz="610744" fontAlgn="auto">
                <a:spcBef>
                  <a:spcPts val="0"/>
                </a:spcBef>
                <a:spcAft>
                  <a:spcPts val="0"/>
                </a:spcAft>
                <a:defRPr/>
              </a:pPr>
              <a:t>‹#›</a:t>
            </a:fld>
            <a:endParaRPr lang="en-US" sz="900" b="0" dirty="0">
              <a:solidFill>
                <a:schemeClr val="bg1"/>
              </a:solidFill>
              <a:latin typeface="+mn-lt"/>
              <a:ea typeface="+mn-ea"/>
              <a:cs typeface="Arial" panose="020B0604020202020204" pitchFamily="34" charset="0"/>
            </a:endParaRPr>
          </a:p>
        </p:txBody>
      </p:sp>
      <p:sp>
        <p:nvSpPr>
          <p:cNvPr id="16" name="TextBox 15">
            <a:extLst>
              <a:ext uri="{FF2B5EF4-FFF2-40B4-BE49-F238E27FC236}">
                <a16:creationId xmlns:a16="http://schemas.microsoft.com/office/drawing/2014/main" id="{EF9D69F1-68BC-43B6-95ED-448C4819FB80}"/>
              </a:ext>
            </a:extLst>
          </p:cNvPr>
          <p:cNvSpPr txBox="1">
            <a:spLocks/>
          </p:cNvSpPr>
          <p:nvPr userDrawn="1"/>
        </p:nvSpPr>
        <p:spPr>
          <a:xfrm>
            <a:off x="10304501" y="6494908"/>
            <a:ext cx="985847" cy="1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defTabSz="826852" fontAlgn="base">
              <a:lnSpc>
                <a:spcPct val="95000"/>
              </a:lnSpc>
              <a:spcBef>
                <a:spcPct val="0"/>
              </a:spcBef>
              <a:spcAft>
                <a:spcPct val="0"/>
              </a:spcAft>
              <a:defRPr/>
            </a:pPr>
            <a:r>
              <a:rPr lang="en-US" sz="1000" dirty="0">
                <a:solidFill>
                  <a:srgbClr val="425559"/>
                </a:solidFill>
                <a:latin typeface="+mj-lt"/>
              </a:rPr>
              <a:t>Charles Schwab</a:t>
            </a:r>
            <a:endParaRPr lang="en-US" sz="1000" b="0" dirty="0">
              <a:solidFill>
                <a:srgbClr val="425559"/>
              </a:solidFill>
              <a:latin typeface="+mj-lt"/>
            </a:endParaRPr>
          </a:p>
        </p:txBody>
      </p:sp>
    </p:spTree>
    <p:extLst>
      <p:ext uri="{BB962C8B-B14F-4D97-AF65-F5344CB8AC3E}">
        <p14:creationId xmlns:p14="http://schemas.microsoft.com/office/powerpoint/2010/main" val="1439768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317883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3"/>
          </p:nvPr>
        </p:nvSpPr>
        <p:spPr>
          <a:xfrm>
            <a:off x="6259554"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4"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7"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0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losing_Living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62793" y="2907323"/>
            <a:ext cx="4466414" cy="1043354"/>
          </a:xfrm>
          <a:prstGeom prst="rect">
            <a:avLst/>
          </a:prstGeom>
        </p:spPr>
      </p:pic>
      <p:sp>
        <p:nvSpPr>
          <p:cNvPr id="6" name="Rectangle 5"/>
          <p:cNvSpPr>
            <a:spLocks noChangeArrowheads="1"/>
          </p:cNvSpPr>
          <p:nvPr userDrawn="1"/>
        </p:nvSpPr>
        <p:spPr bwMode="auto">
          <a:xfrm>
            <a:off x="4572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1"/>
                </a:solidFill>
              </a:rPr>
              <a:t>Copyright © 2021 Boeing. All rights reserved.</a:t>
            </a:r>
          </a:p>
        </p:txBody>
      </p:sp>
    </p:spTree>
    <p:extLst>
      <p:ext uri="{BB962C8B-B14F-4D97-AF65-F5344CB8AC3E}">
        <p14:creationId xmlns:p14="http://schemas.microsoft.com/office/powerpoint/2010/main" val="596696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83"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625076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BEF-1A6D-42CC-BD9E-8E0A9375B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7215C-FAA0-4302-9875-BDE61B835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66A78-BD16-4C67-B913-44F8297D62FC}"/>
              </a:ext>
            </a:extLst>
          </p:cNvPr>
          <p:cNvSpPr>
            <a:spLocks noGrp="1"/>
          </p:cNvSpPr>
          <p:nvPr>
            <p:ph type="dt" sz="half" idx="10"/>
          </p:nvPr>
        </p:nvSpPr>
        <p:spPr/>
        <p:txBody>
          <a:bodyPr/>
          <a:lstStyle/>
          <a:p>
            <a:pPr fontAlgn="base">
              <a:spcBef>
                <a:spcPct val="0"/>
              </a:spcBef>
              <a:spcAft>
                <a:spcPct val="0"/>
              </a:spcAft>
            </a:pPr>
            <a:fld id="{EFB7DE5B-2B5B-44EA-A4F5-EB3BF8ABDC76}" type="datetimeFigureOut">
              <a:rPr lang="en-US">
                <a:solidFill>
                  <a:srgbClr val="000000"/>
                </a:solidFill>
              </a:rPr>
              <a:pPr fontAlgn="base">
                <a:spcBef>
                  <a:spcPct val="0"/>
                </a:spcBef>
                <a:spcAft>
                  <a:spcPct val="0"/>
                </a:spcAft>
              </a:pPr>
              <a:t>2/15/2024</a:t>
            </a:fld>
            <a:endParaRPr lang="en-US">
              <a:solidFill>
                <a:srgbClr val="000000"/>
              </a:solidFill>
            </a:endParaRPr>
          </a:p>
        </p:txBody>
      </p:sp>
      <p:sp>
        <p:nvSpPr>
          <p:cNvPr id="5" name="Footer Placeholder 4">
            <a:extLst>
              <a:ext uri="{FF2B5EF4-FFF2-40B4-BE49-F238E27FC236}">
                <a16:creationId xmlns:a16="http://schemas.microsoft.com/office/drawing/2014/main" id="{916D67A0-C698-4B93-AE5A-EC9DB43B38E9}"/>
              </a:ext>
            </a:extLst>
          </p:cNvPr>
          <p:cNvSpPr>
            <a:spLocks noGrp="1"/>
          </p:cNvSpPr>
          <p:nvPr>
            <p:ph type="ftr" sz="quarter" idx="11"/>
          </p:nvPr>
        </p:nvSpPr>
        <p:spPr/>
        <p:txBody>
          <a:bodyPr/>
          <a:lstStyle/>
          <a:p>
            <a:pPr fontAlgn="base">
              <a:spcBef>
                <a:spcPct val="0"/>
              </a:spcBef>
              <a:spcAft>
                <a:spcPct val="0"/>
              </a:spcAft>
            </a:pPr>
            <a:endParaRPr lang="en-US">
              <a:solidFill>
                <a:srgbClr val="000000"/>
              </a:solidFill>
            </a:endParaRPr>
          </a:p>
        </p:txBody>
      </p:sp>
      <p:sp>
        <p:nvSpPr>
          <p:cNvPr id="6" name="Slide Number Placeholder 5">
            <a:extLst>
              <a:ext uri="{FF2B5EF4-FFF2-40B4-BE49-F238E27FC236}">
                <a16:creationId xmlns:a16="http://schemas.microsoft.com/office/drawing/2014/main" id="{5C6A629B-A689-4D69-BF8A-E383B7B799A4}"/>
              </a:ext>
            </a:extLst>
          </p:cNvPr>
          <p:cNvSpPr>
            <a:spLocks noGrp="1"/>
          </p:cNvSpPr>
          <p:nvPr>
            <p:ph type="sldNum" sz="quarter" idx="12"/>
          </p:nvPr>
        </p:nvSpPr>
        <p:spPr/>
        <p:txBody>
          <a:bodyPr/>
          <a:lstStyle/>
          <a:p>
            <a:fld id="{5E0ABE80-92D9-4332-9D26-8EB7E3CE9050}" type="slidenum">
              <a:rPr lang="en-US" smtClean="0"/>
              <a:pPr/>
              <a:t>‹#›</a:t>
            </a:fld>
            <a:endParaRPr lang="en-US"/>
          </a:p>
        </p:txBody>
      </p:sp>
    </p:spTree>
    <p:extLst>
      <p:ext uri="{BB962C8B-B14F-4D97-AF65-F5344CB8AC3E}">
        <p14:creationId xmlns:p14="http://schemas.microsoft.com/office/powerpoint/2010/main" val="10161963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1AB368BA-1C2F-427C-8AE8-8209EC6C3B43}"/>
              </a:ext>
            </a:extLst>
          </p:cNvPr>
          <p:cNvPicPr>
            <a:picLocks noChangeAspect="1"/>
          </p:cNvPicPr>
          <p:nvPr userDrawn="1"/>
        </p:nvPicPr>
        <p:blipFill>
          <a:blip r:embed="rId2"/>
          <a:stretch>
            <a:fillRect/>
          </a:stretch>
        </p:blipFill>
        <p:spPr>
          <a:xfrm>
            <a:off x="128880" y="6315779"/>
            <a:ext cx="2010508" cy="467286"/>
          </a:xfrm>
          <a:prstGeom prst="rect">
            <a:avLst/>
          </a:prstGeom>
        </p:spPr>
      </p:pic>
    </p:spTree>
    <p:extLst>
      <p:ext uri="{BB962C8B-B14F-4D97-AF65-F5344CB8AC3E}">
        <p14:creationId xmlns:p14="http://schemas.microsoft.com/office/powerpoint/2010/main" val="29862348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userDrawn="1"/>
        </p:nvSpPr>
        <p:spPr>
          <a:xfrm>
            <a:off x="0" y="3"/>
            <a:ext cx="12192000" cy="4585153"/>
          </a:xfrm>
          <a:prstGeom prst="rect">
            <a:avLst/>
          </a:prstGeom>
          <a:solidFill>
            <a:srgbClr val="0039A6"/>
          </a:solidFill>
          <a:ln w="25400" cap="flat" cmpd="sng" algn="ctr">
            <a:noFill/>
            <a:prstDash val="solid"/>
          </a:ln>
          <a:effectLst/>
        </p:spPr>
        <p:txBody>
          <a:bodyPr rtlCol="0" anchor="ctr"/>
          <a:lstStyle/>
          <a:p>
            <a:pPr algn="ctr" fontAlgn="base">
              <a:spcBef>
                <a:spcPct val="0"/>
              </a:spcBef>
              <a:spcAft>
                <a:spcPct val="0"/>
              </a:spcAft>
              <a:defRPr/>
            </a:pPr>
            <a:endParaRPr lang="en-US" sz="1800" kern="0" dirty="0">
              <a:solidFill>
                <a:srgbClr val="FFFFFF"/>
              </a:solidFill>
            </a:endParaRPr>
          </a:p>
        </p:txBody>
      </p:sp>
      <p:sp>
        <p:nvSpPr>
          <p:cNvPr id="2" name="Title 1"/>
          <p:cNvSpPr>
            <a:spLocks noGrp="1"/>
          </p:cNvSpPr>
          <p:nvPr>
            <p:ph type="ctrTitle"/>
          </p:nvPr>
        </p:nvSpPr>
        <p:spPr>
          <a:xfrm>
            <a:off x="609600" y="2057399"/>
            <a:ext cx="10363200" cy="1664208"/>
          </a:xfrm>
          <a:prstGeom prst="rect">
            <a:avLst/>
          </a:prstGeom>
        </p:spPr>
        <p:txBody>
          <a:bodyPr lIns="0" rIns="0" bIns="0">
            <a:no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609600" y="4637994"/>
            <a:ext cx="10997184" cy="387798"/>
          </a:xfrm>
          <a:prstGeom prst="rect">
            <a:avLst/>
          </a:prstGeom>
        </p:spPr>
        <p:txBody>
          <a:bodyPr lIns="0" tIns="0" rIns="0" bIns="0">
            <a:spAutoFit/>
          </a:bodyPr>
          <a:lstStyle>
            <a:lvl1pPr marL="0" indent="0" algn="l">
              <a:buNone/>
              <a:defRPr sz="2800" b="0">
                <a:solidFill>
                  <a:srgbClr val="788288"/>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15"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6" name="TextBox 25"/>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4365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2" name="Rectangle 1"/>
          <p:cNvSpPr/>
          <p:nvPr userDrawn="1"/>
        </p:nvSpPr>
        <p:spPr>
          <a:xfrm>
            <a:off x="0" y="3"/>
            <a:ext cx="12192000" cy="4585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pic>
        <p:nvPicPr>
          <p:cNvPr id="264239" name="Picture 47" descr="Boeing_white_standard"/>
          <p:cNvPicPr>
            <a:picLocks noChangeAspect="1" noChangeArrowheads="1"/>
          </p:cNvPicPr>
          <p:nvPr userDrawn="1"/>
        </p:nvPicPr>
        <p:blipFill>
          <a:blip r:embed="rId2" cstate="print"/>
          <a:srcRect/>
          <a:stretch>
            <a:fillRect/>
          </a:stretch>
        </p:blipFill>
        <p:spPr bwMode="auto">
          <a:xfrm>
            <a:off x="537633" y="363541"/>
            <a:ext cx="2474384" cy="447675"/>
          </a:xfrm>
          <a:prstGeom prst="rect">
            <a:avLst/>
          </a:prstGeom>
          <a:noFill/>
        </p:spPr>
      </p:pic>
      <p:sp>
        <p:nvSpPr>
          <p:cNvPr id="264253" name="Rectangle 61"/>
          <p:cNvSpPr>
            <a:spLocks noChangeArrowheads="1"/>
          </p:cNvSpPr>
          <p:nvPr/>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bg1"/>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rgbClr val="788288"/>
                </a:solidFill>
              </a:defRPr>
            </a:lvl1pPr>
          </a:lstStyle>
          <a:p>
            <a:r>
              <a:rPr lang="en-US" dirty="0"/>
              <a:t>Click to edit Master subtitle style</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5" name="TextBox 24"/>
          <p:cNvSpPr txBox="1"/>
          <p:nvPr userDrawn="1"/>
        </p:nvSpPr>
        <p:spPr>
          <a:xfrm>
            <a:off x="9562641" y="101034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FFFFFF"/>
                </a:solidFill>
              </a:rPr>
              <a:t>Operating Unit</a:t>
            </a:r>
          </a:p>
        </p:txBody>
      </p:sp>
      <p:sp>
        <p:nvSpPr>
          <p:cNvPr id="10" name="TextBox 9"/>
          <p:cNvSpPr txBox="1"/>
          <p:nvPr userDrawn="1"/>
        </p:nvSpPr>
        <p:spPr>
          <a:xfrm>
            <a:off x="4495220" y="539497"/>
            <a:ext cx="6398837"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FFFFFF"/>
                </a:solidFill>
              </a:rPr>
              <a:t>Information Technology </a:t>
            </a:r>
          </a:p>
          <a:p>
            <a:pPr algn="r" fontAlgn="base">
              <a:lnSpc>
                <a:spcPts val="2000"/>
              </a:lnSpc>
              <a:spcBef>
                <a:spcPct val="0"/>
              </a:spcBef>
              <a:spcAft>
                <a:spcPct val="0"/>
              </a:spcAft>
            </a:pPr>
            <a:r>
              <a:rPr lang="en-US" sz="1400" b="1" dirty="0">
                <a:solidFill>
                  <a:srgbClr val="FFFFFF"/>
                </a:solidFill>
              </a:rPr>
              <a:t>&amp; Data Analytics</a:t>
            </a:r>
          </a:p>
        </p:txBody>
      </p:sp>
    </p:spTree>
    <p:extLst>
      <p:ext uri="{BB962C8B-B14F-4D97-AF65-F5344CB8AC3E}">
        <p14:creationId xmlns:p14="http://schemas.microsoft.com/office/powerpoint/2010/main" val="225137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12" name="Rectangle 11"/>
          <p:cNvSpPr/>
          <p:nvPr userDrawn="1"/>
        </p:nvSpPr>
        <p:spPr>
          <a:xfrm>
            <a:off x="0" y="4585154"/>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srgbClr val="FFFFFF"/>
              </a:solidFill>
            </a:endParaRPr>
          </a:p>
        </p:txBody>
      </p:sp>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bg1"/>
                </a:solidFill>
              </a:defRPr>
            </a:lvl1pPr>
          </a:lstStyle>
          <a:p>
            <a:r>
              <a:rPr lang="en-US" dirty="0"/>
              <a:t>Click to edit Master subtitle style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r>
              <a:rPr lang="en-US">
                <a:solidFill>
                  <a:srgbClr val="FFFFFF"/>
                </a:solidFill>
              </a:rPr>
              <a:t>Author, </a:t>
            </a:r>
            <a:fld id="{D72BAC86-7CA1-47DD-8EAD-39EA91178256}" type="datetime1">
              <a:rPr lang="en-US" smtClean="0">
                <a:solidFill>
                  <a:srgbClr val="FFFFFF"/>
                </a:solidFill>
              </a:rPr>
              <a:pPr/>
              <a:t>2/15/2024</a:t>
            </a:fld>
            <a:r>
              <a:rPr lang="en-US">
                <a:solidFill>
                  <a:srgbClr val="FFFFFF"/>
                </a:solidFill>
              </a:rPr>
              <a:t>, Filename.ppt</a:t>
            </a:r>
            <a:r>
              <a:rPr lang="en-US" sz="800">
                <a:solidFill>
                  <a:srgbClr val="FFFFFF"/>
                </a:solidFill>
              </a:rPr>
              <a:t> </a:t>
            </a:r>
            <a:r>
              <a:rPr lang="en-US" sz="1000">
                <a:solidFill>
                  <a:srgbClr val="FFFFFF"/>
                </a:solidFill>
              </a:rPr>
              <a:t>| </a:t>
            </a:r>
            <a:fld id="{689318A1-174D-4DEE-8106-03A37B9BCF15}" type="slidenum">
              <a:rPr lang="en-US" sz="1000" smtClean="0">
                <a:solidFill>
                  <a:srgbClr val="FFFFFF"/>
                </a:solidFill>
              </a:rPr>
              <a:pPr/>
              <a:t>‹#›</a:t>
            </a:fld>
            <a:endParaRPr lang="en-US" sz="1000" dirty="0">
              <a:solidFill>
                <a:srgbClr val="FFFFFF"/>
              </a:solidFill>
            </a:endParaRPr>
          </a:p>
        </p:txBody>
      </p:sp>
      <p:sp>
        <p:nvSpPr>
          <p:cNvPr id="28" name="TextBox 27"/>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
        <p:nvSpPr>
          <p:cNvPr id="29" name="TextBox 28"/>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Tree>
    <p:extLst>
      <p:ext uri="{BB962C8B-B14F-4D97-AF65-F5344CB8AC3E}">
        <p14:creationId xmlns:p14="http://schemas.microsoft.com/office/powerpoint/2010/main" val="118338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13" name="Picture 53" descr="Boeing_RGBblue_standard"/>
          <p:cNvPicPr preferRelativeResize="0">
            <a:picLocks noChangeAspect="1" noChangeArrowheads="1"/>
          </p:cNvPicPr>
          <p:nvPr userDrawn="1"/>
        </p:nvPicPr>
        <p:blipFill>
          <a:blip r:embed="rId2" cstate="print"/>
          <a:srcRect/>
          <a:stretch>
            <a:fillRect/>
          </a:stretch>
        </p:blipFill>
        <p:spPr bwMode="auto">
          <a:xfrm>
            <a:off x="535519" y="361953"/>
            <a:ext cx="2451100" cy="442913"/>
          </a:xfrm>
          <a:prstGeom prst="rect">
            <a:avLst/>
          </a:prstGeom>
          <a:noFill/>
        </p:spPr>
      </p:pic>
      <p:sp>
        <p:nvSpPr>
          <p:cNvPr id="264253" name="Rectangle 61"/>
          <p:cNvSpPr>
            <a:spLocks noChangeArrowheads="1"/>
          </p:cNvSpPr>
          <p:nvPr userDrawn="1"/>
        </p:nvSpPr>
        <p:spPr bwMode="auto">
          <a:xfrm>
            <a:off x="586319" y="6658300"/>
            <a:ext cx="2753783" cy="110800"/>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62" name="Title 1"/>
          <p:cNvSpPr>
            <a:spLocks noGrp="1"/>
          </p:cNvSpPr>
          <p:nvPr>
            <p:ph type="ctrTitle" sz="quarter"/>
          </p:nvPr>
        </p:nvSpPr>
        <p:spPr>
          <a:xfrm>
            <a:off x="609600" y="2529450"/>
            <a:ext cx="10363200" cy="710964"/>
          </a:xfrm>
          <a:prstGeom prst="rect">
            <a:avLst/>
          </a:prstGeom>
        </p:spPr>
        <p:txBody>
          <a:bodyPr anchor="ctr" anchorCtr="0"/>
          <a:lstStyle>
            <a:lvl1pPr>
              <a:defRPr sz="4800" b="0">
                <a:solidFill>
                  <a:schemeClr val="tx2"/>
                </a:solidFill>
              </a:defRPr>
            </a:lvl1pPr>
          </a:lstStyle>
          <a:p>
            <a:r>
              <a:rPr lang="en-US" dirty="0"/>
              <a:t>Click to edit Master title style</a:t>
            </a:r>
          </a:p>
        </p:txBody>
      </p:sp>
      <p:sp>
        <p:nvSpPr>
          <p:cNvPr id="63" name="Subtitle 2"/>
          <p:cNvSpPr>
            <a:spLocks noGrp="1"/>
          </p:cNvSpPr>
          <p:nvPr>
            <p:ph type="subTitle" sz="quarter" idx="1"/>
          </p:nvPr>
        </p:nvSpPr>
        <p:spPr>
          <a:xfrm>
            <a:off x="609602" y="4637994"/>
            <a:ext cx="11002433" cy="387798"/>
          </a:xfrm>
          <a:prstGeom prst="rect">
            <a:avLst/>
          </a:prstGeom>
        </p:spPr>
        <p:txBody>
          <a:bodyPr/>
          <a:lstStyle>
            <a:lvl1pPr marL="0" indent="0">
              <a:buFontTx/>
              <a:buNone/>
              <a:defRPr sz="2800" b="0">
                <a:solidFill>
                  <a:schemeClr val="tx2"/>
                </a:solidFill>
              </a:defRPr>
            </a:lvl1pPr>
          </a:lstStyle>
          <a:p>
            <a:r>
              <a:rPr lang="en-US" dirty="0"/>
              <a:t>Click to edit Master subtitle style</a:t>
            </a:r>
          </a:p>
        </p:txBody>
      </p:sp>
      <p:cxnSp>
        <p:nvCxnSpPr>
          <p:cNvPr id="4" name="Straight Connector 3"/>
          <p:cNvCxnSpPr/>
          <p:nvPr/>
        </p:nvCxnSpPr>
        <p:spPr>
          <a:xfrm>
            <a:off x="0" y="458114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28" name="TextBox 27"/>
          <p:cNvSpPr txBox="1"/>
          <p:nvPr userDrawn="1"/>
        </p:nvSpPr>
        <p:spPr>
          <a:xfrm>
            <a:off x="9558322" y="984960"/>
            <a:ext cx="1338828" cy="307777"/>
          </a:xfrm>
          <a:prstGeom prst="rect">
            <a:avLst/>
          </a:prstGeom>
          <a:noFill/>
        </p:spPr>
        <p:txBody>
          <a:bodyPr wrap="none" lIns="91440" tIns="45720" rIns="91440" bIns="45720" rtlCol="0" anchor="t" anchorCtr="0">
            <a:spAutoFit/>
          </a:bodyPr>
          <a:lstStyle/>
          <a:p>
            <a:pPr algn="r" fontAlgn="base">
              <a:spcBef>
                <a:spcPct val="0"/>
              </a:spcBef>
              <a:spcAft>
                <a:spcPct val="0"/>
              </a:spcAft>
            </a:pPr>
            <a:r>
              <a:rPr lang="en-US" sz="1400" dirty="0">
                <a:solidFill>
                  <a:srgbClr val="0039A6"/>
                </a:solidFill>
              </a:rPr>
              <a:t>Operating Unit</a:t>
            </a:r>
          </a:p>
        </p:txBody>
      </p:sp>
      <p:sp>
        <p:nvSpPr>
          <p:cNvPr id="10" name="TextBox 9"/>
          <p:cNvSpPr txBox="1"/>
          <p:nvPr userDrawn="1"/>
        </p:nvSpPr>
        <p:spPr>
          <a:xfrm>
            <a:off x="4588289" y="539497"/>
            <a:ext cx="6308863" cy="564257"/>
          </a:xfrm>
          <a:prstGeom prst="rect">
            <a:avLst/>
          </a:prstGeom>
          <a:noFill/>
        </p:spPr>
        <p:txBody>
          <a:bodyPr wrap="square" lIns="91440" tIns="45720" rIns="91440" bIns="45720" rtlCol="0" anchor="t" anchorCtr="0">
            <a:spAutoFit/>
          </a:bodyPr>
          <a:lstStyle/>
          <a:p>
            <a:pPr algn="r" fontAlgn="base">
              <a:spcBef>
                <a:spcPct val="0"/>
              </a:spcBef>
              <a:spcAft>
                <a:spcPct val="0"/>
              </a:spcAft>
            </a:pPr>
            <a:r>
              <a:rPr lang="en-US" sz="1400" b="1" dirty="0">
                <a:solidFill>
                  <a:srgbClr val="0039A6"/>
                </a:solidFill>
              </a:rPr>
              <a:t>Information Technology </a:t>
            </a:r>
          </a:p>
          <a:p>
            <a:pPr algn="r" fontAlgn="base">
              <a:lnSpc>
                <a:spcPts val="2000"/>
              </a:lnSpc>
              <a:spcBef>
                <a:spcPct val="0"/>
              </a:spcBef>
              <a:spcAft>
                <a:spcPct val="0"/>
              </a:spcAft>
            </a:pPr>
            <a:r>
              <a:rPr lang="en-US" sz="1400" b="1" dirty="0">
                <a:solidFill>
                  <a:srgbClr val="0039A6"/>
                </a:solidFill>
              </a:rPr>
              <a:t>&amp; Data Analytics</a:t>
            </a:r>
          </a:p>
        </p:txBody>
      </p:sp>
    </p:spTree>
    <p:extLst>
      <p:ext uri="{BB962C8B-B14F-4D97-AF65-F5344CB8AC3E}">
        <p14:creationId xmlns:p14="http://schemas.microsoft.com/office/powerpoint/2010/main" val="13477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947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51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2" name="Picture Placeholder 9"/>
          <p:cNvSpPr>
            <a:spLocks noGrp="1"/>
          </p:cNvSpPr>
          <p:nvPr>
            <p:ph type="pic" sz="quarter" idx="19"/>
          </p:nvPr>
        </p:nvSpPr>
        <p:spPr>
          <a:xfrm>
            <a:off x="7392282"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2"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9" y="1283210"/>
            <a:ext cx="671885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968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104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4" name="Slide Number Placeholder 3"/>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9590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dirty="0"/>
              <a:t>Click to edit Master title style</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53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9700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3733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7840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11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56619"/>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0"/>
            <a:ext cx="548640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61760" y="1600200"/>
            <a:ext cx="5120640" cy="1311128"/>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8"/>
          <p:cNvSpPr>
            <a:spLocks noGrp="1"/>
          </p:cNvSpPr>
          <p:nvPr>
            <p:ph type="body" sz="quarter" idx="13"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9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0" y="777240"/>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777240"/>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0" y="777240"/>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556263"/>
            <a:ext cx="1717040" cy="246221"/>
          </a:xfrm>
          <a:prstGeom prst="rect">
            <a:avLst/>
          </a:prstGeom>
          <a:noFill/>
        </p:spPr>
        <p:txBody>
          <a:bodyPr wrap="square" rtlCol="0">
            <a:spAutoFit/>
          </a:bodyPr>
          <a:lstStyle/>
          <a:p>
            <a:pPr fontAlgn="base">
              <a:spcBef>
                <a:spcPct val="0"/>
              </a:spcBef>
              <a:spcAft>
                <a:spcPct val="0"/>
              </a:spcAft>
            </a:pPr>
            <a:r>
              <a:rPr lang="en-US" sz="1000" dirty="0" err="1">
                <a:solidFill>
                  <a:srgbClr val="000000"/>
                </a:solidFill>
              </a:rPr>
              <a:t>Prev</a:t>
            </a:r>
            <a:r>
              <a:rPr lang="en-US" sz="1000" dirty="0">
                <a:solidFill>
                  <a:srgbClr val="000000"/>
                </a:solidFill>
              </a:rPr>
              <a:t> | </a:t>
            </a:r>
            <a:r>
              <a:rPr lang="en-US" sz="1000" dirty="0" err="1">
                <a:solidFill>
                  <a:srgbClr val="000000"/>
                </a:solidFill>
              </a:rPr>
              <a:t>Curr</a:t>
            </a:r>
            <a:r>
              <a:rPr lang="en-US" sz="1000" dirty="0">
                <a:solidFill>
                  <a:srgbClr val="000000"/>
                </a:solidFill>
              </a:rPr>
              <a:t>       YE</a:t>
            </a: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509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33984" y="1572768"/>
            <a:ext cx="10972800" cy="1311128"/>
          </a:xfrm>
          <a:prstGeom prst="rect">
            <a:avLst/>
          </a:prstGeom>
        </p:spPr>
        <p:txBody>
          <a:bodyPr/>
          <a:lstStyle>
            <a:lvl1pPr marL="0" indent="0">
              <a:buFont typeface="Symbol" panose="05050102010706020507" pitchFamily="18" charset="2"/>
              <a:buChar char=""/>
              <a:defRPr/>
            </a:lvl1pPr>
            <a:lvl2pPr marL="288925" indent="-173038">
              <a:defRPr/>
            </a:lvl2pPr>
            <a:lvl3pPr marL="461963" indent="-184150">
              <a:defRPr/>
            </a:lvl3pPr>
            <a:lvl4pPr marL="746125" indent="-225425">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0" y="32004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2" name="Action Button: Forward or Next 11">
            <a:hlinkClick r:id="" action="ppaction://hlinkshowjump?jump=nextslide" highlightClick="1"/>
          </p:cNvPr>
          <p:cNvSpPr/>
          <p:nvPr userDrawn="1"/>
        </p:nvSpPr>
        <p:spPr>
          <a:xfrm>
            <a:off x="11326368" y="32004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13" name="Action Button: Home 12">
            <a:hlinkClick r:id="" action="ppaction://hlinkshowjump?jump=firstslide" highlightClick="1"/>
          </p:cNvPr>
          <p:cNvSpPr/>
          <p:nvPr userDrawn="1"/>
        </p:nvSpPr>
        <p:spPr>
          <a:xfrm>
            <a:off x="11021568" y="32004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5" name="Slide Number Placeholder 4"/>
          <p:cNvSpPr>
            <a:spLocks noGrp="1"/>
          </p:cNvSpPr>
          <p:nvPr>
            <p:ph type="sldNum" sz="quarter" idx="14"/>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4076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7" y="3931920"/>
            <a:ext cx="11314075"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2795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937760"/>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707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200"/>
            <a:ext cx="12192000" cy="4462272"/>
          </a:xfrm>
          <a:prstGeom prst="rect">
            <a:avLst/>
          </a:prstGeom>
          <a:solidFill>
            <a:srgbClr val="97C5EB"/>
          </a:solidFill>
        </p:spPr>
        <p:txBody>
          <a:bodyPr/>
          <a:lstStyle/>
          <a:p>
            <a:endParaRPr lang="en-US" dirty="0"/>
          </a:p>
        </p:txBody>
      </p:sp>
      <p:sp>
        <p:nvSpPr>
          <p:cNvPr id="8"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8121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0139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09600"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5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7008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0" y="1600200"/>
            <a:ext cx="5449824"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09600"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888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76745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49377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10332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4160520"/>
            <a:ext cx="5364480"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424412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54864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42304" y="1600200"/>
            <a:ext cx="536448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6242304" y="3867912"/>
            <a:ext cx="536448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2613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0"/>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6"/>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2"/>
            <a:ext cx="2389632"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5558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388352" y="1600200"/>
            <a:ext cx="4230624" cy="237744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388352" y="4160520"/>
            <a:ext cx="4230624" cy="2377440"/>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0527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600200"/>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7705344" y="1600200"/>
            <a:ext cx="3901440" cy="219456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7705344" y="3867912"/>
            <a:ext cx="3901440" cy="2194560"/>
          </a:xfrm>
          <a:prstGeom prst="rect">
            <a:avLst/>
          </a:prstGeom>
          <a:solidFill>
            <a:srgbClr val="97C5EB"/>
          </a:solidFill>
        </p:spPr>
        <p:txBody>
          <a:bodyPr/>
          <a:lstStyle/>
          <a:p>
            <a:endParaRPr lang="en-US" dirty="0"/>
          </a:p>
        </p:txBody>
      </p:sp>
      <p:sp>
        <p:nvSpPr>
          <p:cNvPr id="11" name="Text Placeholder 8"/>
          <p:cNvSpPr>
            <a:spLocks noGrp="1"/>
          </p:cNvSpPr>
          <p:nvPr>
            <p:ph type="body" sz="quarter" idx="15"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762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5" name="Slide Number Placeholder 4"/>
          <p:cNvSpPr>
            <a:spLocks noGrp="1"/>
          </p:cNvSpPr>
          <p:nvPr>
            <p:ph type="sldNum" sz="quarter" idx="15"/>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92901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931920"/>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200"/>
            <a:ext cx="12192000" cy="2057400"/>
          </a:xfrm>
          <a:prstGeom prst="rect">
            <a:avLst/>
          </a:prstGeom>
          <a:solidFill>
            <a:srgbClr val="97C5EB"/>
          </a:solidFill>
        </p:spPr>
        <p:txBody>
          <a:bodyPr/>
          <a:lstStyle/>
          <a:p>
            <a:endParaRPr lang="en-US"/>
          </a:p>
        </p:txBody>
      </p:sp>
      <p:sp>
        <p:nvSpPr>
          <p:cNvPr id="9" name="Text Placeholder 8"/>
          <p:cNvSpPr>
            <a:spLocks noGrp="1"/>
          </p:cNvSpPr>
          <p:nvPr>
            <p:ph type="body" sz="quarter" idx="14"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5786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71600"/>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3145536"/>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928616"/>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371600"/>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3145536"/>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928616"/>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371600"/>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3145536"/>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928616"/>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54203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371600"/>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433425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3145536"/>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6099048"/>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928616"/>
            <a:ext cx="2401824" cy="11612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041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585216"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124712"/>
            <a:ext cx="2401824" cy="1161288"/>
          </a:xfrm>
          <a:prstGeom prst="rect">
            <a:avLst/>
          </a:prstGeom>
          <a:solidFill>
            <a:srgbClr val="97C5EB"/>
          </a:solidFill>
        </p:spPr>
        <p:txBody>
          <a:bodyPr/>
          <a:lstStyle/>
          <a:p>
            <a:endParaRPr lang="en-US" dirty="0"/>
          </a:p>
        </p:txBody>
      </p:sp>
      <p:sp>
        <p:nvSpPr>
          <p:cNvPr id="9" name="Content Placeholder 2"/>
          <p:cNvSpPr>
            <a:spLocks noGrp="1"/>
          </p:cNvSpPr>
          <p:nvPr>
            <p:ph idx="14"/>
          </p:nvPr>
        </p:nvSpPr>
        <p:spPr>
          <a:xfrm>
            <a:off x="585216"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0" name="Picture Placeholder 7"/>
          <p:cNvSpPr>
            <a:spLocks noGrp="1"/>
          </p:cNvSpPr>
          <p:nvPr>
            <p:ph type="pic" sz="quarter" idx="15"/>
          </p:nvPr>
        </p:nvSpPr>
        <p:spPr>
          <a:xfrm>
            <a:off x="585216" y="2807208"/>
            <a:ext cx="2401824" cy="1161288"/>
          </a:xfrm>
          <a:prstGeom prst="rect">
            <a:avLst/>
          </a:prstGeom>
          <a:solidFill>
            <a:srgbClr val="97C5EB"/>
          </a:solidFill>
        </p:spPr>
        <p:txBody>
          <a:bodyPr/>
          <a:lstStyle/>
          <a:p>
            <a:endParaRPr lang="en-US" dirty="0"/>
          </a:p>
        </p:txBody>
      </p:sp>
      <p:sp>
        <p:nvSpPr>
          <p:cNvPr id="11" name="Content Placeholder 2"/>
          <p:cNvSpPr>
            <a:spLocks noGrp="1"/>
          </p:cNvSpPr>
          <p:nvPr>
            <p:ph idx="16"/>
          </p:nvPr>
        </p:nvSpPr>
        <p:spPr>
          <a:xfrm>
            <a:off x="59740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2" name="Picture Placeholder 7"/>
          <p:cNvSpPr>
            <a:spLocks noGrp="1"/>
          </p:cNvSpPr>
          <p:nvPr>
            <p:ph type="pic" sz="quarter" idx="17"/>
          </p:nvPr>
        </p:nvSpPr>
        <p:spPr>
          <a:xfrm>
            <a:off x="585216" y="4489704"/>
            <a:ext cx="2401824" cy="1161288"/>
          </a:xfrm>
          <a:prstGeom prst="rect">
            <a:avLst/>
          </a:prstGeom>
          <a:solidFill>
            <a:srgbClr val="97C5EB"/>
          </a:solidFill>
        </p:spPr>
        <p:txBody>
          <a:bodyPr/>
          <a:lstStyle/>
          <a:p>
            <a:endParaRPr lang="en-US" dirty="0"/>
          </a:p>
        </p:txBody>
      </p:sp>
      <p:sp>
        <p:nvSpPr>
          <p:cNvPr id="13" name="Content Placeholder 2"/>
          <p:cNvSpPr>
            <a:spLocks noGrp="1"/>
          </p:cNvSpPr>
          <p:nvPr>
            <p:ph idx="18"/>
          </p:nvPr>
        </p:nvSpPr>
        <p:spPr>
          <a:xfrm>
            <a:off x="346252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4" name="Picture Placeholder 7"/>
          <p:cNvSpPr>
            <a:spLocks noGrp="1"/>
          </p:cNvSpPr>
          <p:nvPr>
            <p:ph type="pic" sz="quarter" idx="19"/>
          </p:nvPr>
        </p:nvSpPr>
        <p:spPr>
          <a:xfrm>
            <a:off x="3462528" y="1124712"/>
            <a:ext cx="2401824" cy="1161288"/>
          </a:xfrm>
          <a:prstGeom prst="rect">
            <a:avLst/>
          </a:prstGeom>
          <a:solidFill>
            <a:srgbClr val="97C5EB"/>
          </a:solidFill>
        </p:spPr>
        <p:txBody>
          <a:bodyPr/>
          <a:lstStyle/>
          <a:p>
            <a:endParaRPr lang="en-US" dirty="0"/>
          </a:p>
        </p:txBody>
      </p:sp>
      <p:sp>
        <p:nvSpPr>
          <p:cNvPr id="15" name="Content Placeholder 2"/>
          <p:cNvSpPr>
            <a:spLocks noGrp="1"/>
          </p:cNvSpPr>
          <p:nvPr>
            <p:ph idx="20"/>
          </p:nvPr>
        </p:nvSpPr>
        <p:spPr>
          <a:xfrm>
            <a:off x="346252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6" name="Picture Placeholder 7"/>
          <p:cNvSpPr>
            <a:spLocks noGrp="1"/>
          </p:cNvSpPr>
          <p:nvPr>
            <p:ph type="pic" sz="quarter" idx="21"/>
          </p:nvPr>
        </p:nvSpPr>
        <p:spPr>
          <a:xfrm>
            <a:off x="3462528" y="2807208"/>
            <a:ext cx="2401824" cy="1161288"/>
          </a:xfrm>
          <a:prstGeom prst="rect">
            <a:avLst/>
          </a:prstGeom>
          <a:solidFill>
            <a:srgbClr val="97C5EB"/>
          </a:solidFill>
        </p:spPr>
        <p:txBody>
          <a:bodyPr/>
          <a:lstStyle/>
          <a:p>
            <a:endParaRPr lang="en-US" dirty="0"/>
          </a:p>
        </p:txBody>
      </p:sp>
      <p:sp>
        <p:nvSpPr>
          <p:cNvPr id="17" name="Content Placeholder 2"/>
          <p:cNvSpPr>
            <a:spLocks noGrp="1"/>
          </p:cNvSpPr>
          <p:nvPr>
            <p:ph idx="22"/>
          </p:nvPr>
        </p:nvSpPr>
        <p:spPr>
          <a:xfrm>
            <a:off x="346252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18" name="Picture Placeholder 7"/>
          <p:cNvSpPr>
            <a:spLocks noGrp="1"/>
          </p:cNvSpPr>
          <p:nvPr>
            <p:ph type="pic" sz="quarter" idx="23"/>
          </p:nvPr>
        </p:nvSpPr>
        <p:spPr>
          <a:xfrm>
            <a:off x="3462528" y="4489704"/>
            <a:ext cx="2401824" cy="1161288"/>
          </a:xfrm>
          <a:prstGeom prst="rect">
            <a:avLst/>
          </a:prstGeom>
          <a:solidFill>
            <a:srgbClr val="97C5EB"/>
          </a:solidFill>
        </p:spPr>
        <p:txBody>
          <a:bodyPr/>
          <a:lstStyle/>
          <a:p>
            <a:endParaRPr lang="en-US" dirty="0"/>
          </a:p>
        </p:txBody>
      </p:sp>
      <p:sp>
        <p:nvSpPr>
          <p:cNvPr id="19" name="Content Placeholder 2"/>
          <p:cNvSpPr>
            <a:spLocks noGrp="1"/>
          </p:cNvSpPr>
          <p:nvPr>
            <p:ph idx="24"/>
          </p:nvPr>
        </p:nvSpPr>
        <p:spPr>
          <a:xfrm>
            <a:off x="632764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0" name="Picture Placeholder 7"/>
          <p:cNvSpPr>
            <a:spLocks noGrp="1"/>
          </p:cNvSpPr>
          <p:nvPr>
            <p:ph type="pic" sz="quarter" idx="25"/>
          </p:nvPr>
        </p:nvSpPr>
        <p:spPr>
          <a:xfrm>
            <a:off x="6327648" y="1124712"/>
            <a:ext cx="2401824" cy="1161288"/>
          </a:xfrm>
          <a:prstGeom prst="rect">
            <a:avLst/>
          </a:prstGeom>
          <a:solidFill>
            <a:srgbClr val="97C5EB"/>
          </a:solidFill>
        </p:spPr>
        <p:txBody>
          <a:bodyPr/>
          <a:lstStyle/>
          <a:p>
            <a:endParaRPr lang="en-US" dirty="0"/>
          </a:p>
        </p:txBody>
      </p:sp>
      <p:sp>
        <p:nvSpPr>
          <p:cNvPr id="21" name="Content Placeholder 2"/>
          <p:cNvSpPr>
            <a:spLocks noGrp="1"/>
          </p:cNvSpPr>
          <p:nvPr>
            <p:ph idx="26"/>
          </p:nvPr>
        </p:nvSpPr>
        <p:spPr>
          <a:xfrm>
            <a:off x="632764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27"/>
          </p:nvPr>
        </p:nvSpPr>
        <p:spPr>
          <a:xfrm>
            <a:off x="6327648" y="2807208"/>
            <a:ext cx="2401824" cy="1161288"/>
          </a:xfrm>
          <a:prstGeom prst="rect">
            <a:avLst/>
          </a:prstGeom>
          <a:solidFill>
            <a:srgbClr val="97C5EB"/>
          </a:solidFill>
        </p:spPr>
        <p:txBody>
          <a:bodyPr/>
          <a:lstStyle/>
          <a:p>
            <a:endParaRPr lang="en-US" dirty="0"/>
          </a:p>
        </p:txBody>
      </p:sp>
      <p:sp>
        <p:nvSpPr>
          <p:cNvPr id="23" name="Content Placeholder 2"/>
          <p:cNvSpPr>
            <a:spLocks noGrp="1"/>
          </p:cNvSpPr>
          <p:nvPr>
            <p:ph idx="28"/>
          </p:nvPr>
        </p:nvSpPr>
        <p:spPr>
          <a:xfrm>
            <a:off x="632764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29"/>
          </p:nvPr>
        </p:nvSpPr>
        <p:spPr>
          <a:xfrm>
            <a:off x="6327648" y="4489704"/>
            <a:ext cx="2401824" cy="1161288"/>
          </a:xfrm>
          <a:prstGeom prst="rect">
            <a:avLst/>
          </a:prstGeom>
          <a:solidFill>
            <a:srgbClr val="97C5EB"/>
          </a:solidFill>
        </p:spPr>
        <p:txBody>
          <a:bodyPr/>
          <a:lstStyle/>
          <a:p>
            <a:endParaRPr lang="en-US" dirty="0"/>
          </a:p>
        </p:txBody>
      </p:sp>
      <p:sp>
        <p:nvSpPr>
          <p:cNvPr id="25" name="Content Placeholder 2"/>
          <p:cNvSpPr>
            <a:spLocks noGrp="1"/>
          </p:cNvSpPr>
          <p:nvPr>
            <p:ph idx="30"/>
          </p:nvPr>
        </p:nvSpPr>
        <p:spPr>
          <a:xfrm>
            <a:off x="9192768" y="2286000"/>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31"/>
          </p:nvPr>
        </p:nvSpPr>
        <p:spPr>
          <a:xfrm>
            <a:off x="9192768" y="1124712"/>
            <a:ext cx="2401824" cy="1161288"/>
          </a:xfrm>
          <a:prstGeom prst="rect">
            <a:avLst/>
          </a:prstGeom>
          <a:solidFill>
            <a:srgbClr val="97C5EB"/>
          </a:solidFill>
        </p:spPr>
        <p:txBody>
          <a:bodyPr/>
          <a:lstStyle/>
          <a:p>
            <a:endParaRPr lang="en-US" dirty="0"/>
          </a:p>
        </p:txBody>
      </p:sp>
      <p:sp>
        <p:nvSpPr>
          <p:cNvPr id="27" name="Content Placeholder 2"/>
          <p:cNvSpPr>
            <a:spLocks noGrp="1"/>
          </p:cNvSpPr>
          <p:nvPr>
            <p:ph idx="32"/>
          </p:nvPr>
        </p:nvSpPr>
        <p:spPr>
          <a:xfrm>
            <a:off x="9192768" y="3968496"/>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33"/>
          </p:nvPr>
        </p:nvSpPr>
        <p:spPr>
          <a:xfrm>
            <a:off x="9192768" y="2807208"/>
            <a:ext cx="2401824" cy="1161288"/>
          </a:xfrm>
          <a:prstGeom prst="rect">
            <a:avLst/>
          </a:prstGeom>
          <a:solidFill>
            <a:srgbClr val="97C5EB"/>
          </a:solidFill>
        </p:spPr>
        <p:txBody>
          <a:bodyPr/>
          <a:lstStyle/>
          <a:p>
            <a:endParaRPr lang="en-US" dirty="0"/>
          </a:p>
        </p:txBody>
      </p:sp>
      <p:sp>
        <p:nvSpPr>
          <p:cNvPr id="29" name="Content Placeholder 2"/>
          <p:cNvSpPr>
            <a:spLocks noGrp="1"/>
          </p:cNvSpPr>
          <p:nvPr>
            <p:ph idx="34"/>
          </p:nvPr>
        </p:nvSpPr>
        <p:spPr>
          <a:xfrm>
            <a:off x="9192768" y="5650992"/>
            <a:ext cx="2389632" cy="124650"/>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5"/>
          </p:nvPr>
        </p:nvSpPr>
        <p:spPr>
          <a:xfrm>
            <a:off x="9192768" y="4489704"/>
            <a:ext cx="2401824" cy="1161288"/>
          </a:xfrm>
          <a:prstGeom prst="rect">
            <a:avLst/>
          </a:prstGeom>
          <a:solidFill>
            <a:srgbClr val="97C5EB"/>
          </a:solidFill>
        </p:spPr>
        <p:txBody>
          <a:bodyPr/>
          <a:lstStyle/>
          <a:p>
            <a:endParaRPr lang="en-US" dirty="0"/>
          </a:p>
        </p:txBody>
      </p:sp>
      <p:sp>
        <p:nvSpPr>
          <p:cNvPr id="31"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614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371600"/>
            <a:ext cx="2999232" cy="1609344"/>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3145536"/>
            <a:ext cx="2999232" cy="1609344"/>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928616"/>
            <a:ext cx="2999232" cy="1609344"/>
          </a:xfrm>
          <a:prstGeom prst="rect">
            <a:avLst/>
          </a:prstGeom>
          <a:solidFill>
            <a:srgbClr val="97C5EB"/>
          </a:solidFill>
        </p:spPr>
        <p:txBody>
          <a:bodyPr/>
          <a:lstStyle/>
          <a:p>
            <a:endParaRPr lang="en-US" dirty="0"/>
          </a:p>
        </p:txBody>
      </p:sp>
      <p:sp>
        <p:nvSpPr>
          <p:cNvPr id="6" name="Slide Number Placeholder 5"/>
          <p:cNvSpPr>
            <a:spLocks noGrp="1"/>
          </p:cNvSpPr>
          <p:nvPr>
            <p:ph type="sldNum" sz="quarter" idx="1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6249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0"/>
            <a:ext cx="10972800" cy="365760"/>
          </a:xfrm>
          <a:prstGeom prst="rect">
            <a:avLst/>
          </a:prstGeom>
        </p:spPr>
        <p:txBody>
          <a:bodyPr/>
          <a:lstStyle/>
          <a:p>
            <a:r>
              <a:rPr lang="en-US"/>
              <a:t>Click to edit Master title style</a:t>
            </a:r>
            <a:endParaRPr lang="en-US" dirty="0"/>
          </a:p>
        </p:txBody>
      </p:sp>
      <p:sp>
        <p:nvSpPr>
          <p:cNvPr id="4" name="Content Placeholder 3"/>
          <p:cNvSpPr>
            <a:spLocks noGrp="1"/>
          </p:cNvSpPr>
          <p:nvPr>
            <p:ph sz="half" idx="2"/>
          </p:nvPr>
        </p:nvSpPr>
        <p:spPr>
          <a:xfrm>
            <a:off x="609600" y="1362456"/>
            <a:ext cx="6705600" cy="1280160"/>
          </a:xfrm>
          <a:prstGeom prst="rect">
            <a:avLst/>
          </a:prstGeom>
        </p:spPr>
        <p:txBody>
          <a:bodyPr/>
          <a:lstStyle>
            <a:lvl1pPr>
              <a:defRPr sz="20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179576"/>
            <a:ext cx="2999232" cy="1554480"/>
          </a:xfrm>
          <a:prstGeom prst="rect">
            <a:avLst/>
          </a:prstGeom>
          <a:solidFill>
            <a:srgbClr val="97C5EB"/>
          </a:solidFill>
        </p:spPr>
        <p:txBody>
          <a:bodyPr/>
          <a:lstStyle/>
          <a:p>
            <a:endParaRPr lang="en-US" dirty="0"/>
          </a:p>
        </p:txBody>
      </p:sp>
      <p:sp>
        <p:nvSpPr>
          <p:cNvPr id="10" name="Picture Placeholder 9"/>
          <p:cNvSpPr>
            <a:spLocks noGrp="1"/>
          </p:cNvSpPr>
          <p:nvPr>
            <p:ph type="pic" sz="quarter" idx="14"/>
          </p:nvPr>
        </p:nvSpPr>
        <p:spPr>
          <a:xfrm>
            <a:off x="8607552" y="2825496"/>
            <a:ext cx="2999232" cy="1554480"/>
          </a:xfrm>
          <a:prstGeom prst="rect">
            <a:avLst/>
          </a:prstGeom>
          <a:solidFill>
            <a:srgbClr val="97C5EB"/>
          </a:solidFill>
        </p:spPr>
        <p:txBody>
          <a:bodyPr/>
          <a:lstStyle/>
          <a:p>
            <a:endParaRPr lang="en-US" dirty="0"/>
          </a:p>
        </p:txBody>
      </p:sp>
      <p:sp>
        <p:nvSpPr>
          <p:cNvPr id="11" name="Picture Placeholder 9"/>
          <p:cNvSpPr>
            <a:spLocks noGrp="1"/>
          </p:cNvSpPr>
          <p:nvPr>
            <p:ph type="pic" sz="quarter" idx="15"/>
          </p:nvPr>
        </p:nvSpPr>
        <p:spPr>
          <a:xfrm>
            <a:off x="8607552" y="4462272"/>
            <a:ext cx="2999232" cy="1554480"/>
          </a:xfrm>
          <a:prstGeom prst="rect">
            <a:avLst/>
          </a:prstGeom>
          <a:solidFill>
            <a:srgbClr val="97C5EB"/>
          </a:solidFill>
        </p:spPr>
        <p:txBody>
          <a:bodyPr/>
          <a:lstStyle/>
          <a:p>
            <a:endParaRPr lang="en-US" dirty="0"/>
          </a:p>
        </p:txBody>
      </p:sp>
      <p:sp>
        <p:nvSpPr>
          <p:cNvPr id="12" name="Text Placeholder 8"/>
          <p:cNvSpPr>
            <a:spLocks noGrp="1"/>
          </p:cNvSpPr>
          <p:nvPr>
            <p:ph type="body" sz="quarter" idx="36"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6" name="Slide Number Placeholder 5"/>
          <p:cNvSpPr>
            <a:spLocks noGrp="1"/>
          </p:cNvSpPr>
          <p:nvPr>
            <p:ph type="sldNum" sz="quarter" idx="38"/>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698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23444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23444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62432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23444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008376"/>
            <a:ext cx="2755392" cy="1389888"/>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791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008376"/>
            <a:ext cx="2755392" cy="1389888"/>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791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407408"/>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008376"/>
            <a:ext cx="2755392" cy="1389888"/>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61813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791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9"/>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7708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060704"/>
            <a:ext cx="2755392" cy="1280160"/>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060704"/>
            <a:ext cx="2755392" cy="1280160"/>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234086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060704"/>
            <a:ext cx="2755392" cy="1280160"/>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2834640"/>
            <a:ext cx="2755392" cy="1280160"/>
          </a:xfrm>
          <a:prstGeom prst="rect">
            <a:avLst/>
          </a:prstGeom>
          <a:solidFill>
            <a:srgbClr val="97C5EB"/>
          </a:solidFill>
        </p:spPr>
        <p:txBody>
          <a:bodyPr/>
          <a:lstStyle/>
          <a:p>
            <a:endParaRPr lang="en-US" dirty="0"/>
          </a:p>
        </p:txBody>
      </p:sp>
      <p:sp>
        <p:nvSpPr>
          <p:cNvPr id="41" name="Content Placeholder 2"/>
          <p:cNvSpPr>
            <a:spLocks noGrp="1"/>
          </p:cNvSpPr>
          <p:nvPr>
            <p:ph idx="28"/>
          </p:nvPr>
        </p:nvSpPr>
        <p:spPr>
          <a:xfrm>
            <a:off x="6096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2" name="Picture Placeholder 7"/>
          <p:cNvSpPr>
            <a:spLocks noGrp="1"/>
          </p:cNvSpPr>
          <p:nvPr>
            <p:ph type="pic" sz="quarter" idx="29"/>
          </p:nvPr>
        </p:nvSpPr>
        <p:spPr>
          <a:xfrm>
            <a:off x="621792" y="4617720"/>
            <a:ext cx="2755392" cy="1280160"/>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2834640"/>
            <a:ext cx="2755392" cy="1280160"/>
          </a:xfrm>
          <a:prstGeom prst="rect">
            <a:avLst/>
          </a:prstGeom>
          <a:solidFill>
            <a:srgbClr val="97C5EB"/>
          </a:solidFill>
        </p:spPr>
        <p:txBody>
          <a:bodyPr/>
          <a:lstStyle/>
          <a:p>
            <a:endParaRPr lang="en-US" dirty="0"/>
          </a:p>
        </p:txBody>
      </p:sp>
      <p:sp>
        <p:nvSpPr>
          <p:cNvPr id="49" name="Content Placeholder 2"/>
          <p:cNvSpPr>
            <a:spLocks noGrp="1"/>
          </p:cNvSpPr>
          <p:nvPr>
            <p:ph idx="32"/>
          </p:nvPr>
        </p:nvSpPr>
        <p:spPr>
          <a:xfrm>
            <a:off x="4730496"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0" name="Picture Placeholder 7"/>
          <p:cNvSpPr>
            <a:spLocks noGrp="1"/>
          </p:cNvSpPr>
          <p:nvPr>
            <p:ph type="pic" sz="quarter" idx="33"/>
          </p:nvPr>
        </p:nvSpPr>
        <p:spPr>
          <a:xfrm>
            <a:off x="4730496" y="4617720"/>
            <a:ext cx="2755392" cy="1280160"/>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4123944"/>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2834640"/>
            <a:ext cx="2755392" cy="1280160"/>
          </a:xfrm>
          <a:prstGeom prst="rect">
            <a:avLst/>
          </a:prstGeom>
          <a:solidFill>
            <a:srgbClr val="97C5EB"/>
          </a:solidFill>
        </p:spPr>
        <p:txBody>
          <a:bodyPr/>
          <a:lstStyle/>
          <a:p>
            <a:endParaRPr lang="en-US" dirty="0"/>
          </a:p>
        </p:txBody>
      </p:sp>
      <p:sp>
        <p:nvSpPr>
          <p:cNvPr id="53" name="Content Placeholder 2"/>
          <p:cNvSpPr>
            <a:spLocks noGrp="1"/>
          </p:cNvSpPr>
          <p:nvPr>
            <p:ph idx="36"/>
          </p:nvPr>
        </p:nvSpPr>
        <p:spPr>
          <a:xfrm>
            <a:off x="8839200" y="589788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4" name="Picture Placeholder 7"/>
          <p:cNvSpPr>
            <a:spLocks noGrp="1"/>
          </p:cNvSpPr>
          <p:nvPr>
            <p:ph type="pic" sz="quarter" idx="37"/>
          </p:nvPr>
        </p:nvSpPr>
        <p:spPr>
          <a:xfrm>
            <a:off x="8839200" y="4617720"/>
            <a:ext cx="2755392" cy="1280160"/>
          </a:xfrm>
          <a:prstGeom prst="rect">
            <a:avLst/>
          </a:prstGeom>
          <a:solidFill>
            <a:srgbClr val="97C5EB"/>
          </a:solidFill>
        </p:spPr>
        <p:txBody>
          <a:bodyPr/>
          <a:lstStyle/>
          <a:p>
            <a:endParaRPr lang="en-US" dirty="0"/>
          </a:p>
        </p:txBody>
      </p:sp>
      <p:sp>
        <p:nvSpPr>
          <p:cNvPr id="24"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3123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Content Placeholder 5"/>
          <p:cNvSpPr>
            <a:spLocks noGrp="1"/>
          </p:cNvSpPr>
          <p:nvPr>
            <p:ph sz="quarter" idx="20"/>
          </p:nvPr>
        </p:nvSpPr>
        <p:spPr>
          <a:xfrm>
            <a:off x="448921" y="1283210"/>
            <a:ext cx="7876155"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3728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5" name="Slide Number Placeholder 4"/>
          <p:cNvSpPr>
            <a:spLocks noGrp="1"/>
          </p:cNvSpPr>
          <p:nvPr>
            <p:ph type="sldNum" sz="quarter" idx="37"/>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3393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600200"/>
            <a:ext cx="2755392" cy="1389888"/>
          </a:xfrm>
          <a:prstGeom prst="rect">
            <a:avLst/>
          </a:prstGeom>
          <a:solidFill>
            <a:srgbClr val="97C5EB"/>
          </a:solidFill>
        </p:spPr>
        <p:txBody>
          <a:bodyPr/>
          <a:lstStyle/>
          <a:p>
            <a:endParaRPr lang="en-US" dirty="0"/>
          </a:p>
        </p:txBody>
      </p:sp>
      <p:sp>
        <p:nvSpPr>
          <p:cNvPr id="31" name="Content Placeholder 2"/>
          <p:cNvSpPr>
            <a:spLocks noGrp="1"/>
          </p:cNvSpPr>
          <p:nvPr>
            <p:ph idx="18"/>
          </p:nvPr>
        </p:nvSpPr>
        <p:spPr>
          <a:xfrm>
            <a:off x="4718304"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2" name="Picture Placeholder 7"/>
          <p:cNvSpPr>
            <a:spLocks noGrp="1"/>
          </p:cNvSpPr>
          <p:nvPr>
            <p:ph type="pic" sz="quarter" idx="19"/>
          </p:nvPr>
        </p:nvSpPr>
        <p:spPr>
          <a:xfrm>
            <a:off x="4730496" y="1600200"/>
            <a:ext cx="2755392" cy="1389888"/>
          </a:xfrm>
          <a:prstGeom prst="rect">
            <a:avLst/>
          </a:prstGeom>
          <a:solidFill>
            <a:srgbClr val="97C5EB"/>
          </a:solidFill>
        </p:spPr>
        <p:txBody>
          <a:bodyPr/>
          <a:lstStyle/>
          <a:p>
            <a:endParaRPr lang="en-US" dirty="0"/>
          </a:p>
        </p:txBody>
      </p:sp>
      <p:sp>
        <p:nvSpPr>
          <p:cNvPr id="33" name="Content Placeholder 2"/>
          <p:cNvSpPr>
            <a:spLocks noGrp="1"/>
          </p:cNvSpPr>
          <p:nvPr>
            <p:ph idx="20"/>
          </p:nvPr>
        </p:nvSpPr>
        <p:spPr>
          <a:xfrm>
            <a:off x="8839200" y="3063240"/>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4" name="Picture Placeholder 7"/>
          <p:cNvSpPr>
            <a:spLocks noGrp="1"/>
          </p:cNvSpPr>
          <p:nvPr>
            <p:ph type="pic" sz="quarter" idx="21"/>
          </p:nvPr>
        </p:nvSpPr>
        <p:spPr>
          <a:xfrm>
            <a:off x="8839200" y="1600200"/>
            <a:ext cx="2755392" cy="1389888"/>
          </a:xfrm>
          <a:prstGeom prst="rect">
            <a:avLst/>
          </a:prstGeom>
          <a:solidFill>
            <a:srgbClr val="97C5EB"/>
          </a:solidFill>
        </p:spPr>
        <p:txBody>
          <a:bodyPr/>
          <a:lstStyle/>
          <a:p>
            <a:endParaRPr lang="en-US" dirty="0"/>
          </a:p>
        </p:txBody>
      </p:sp>
      <p:sp>
        <p:nvSpPr>
          <p:cNvPr id="35" name="Content Placeholder 2"/>
          <p:cNvSpPr>
            <a:spLocks noGrp="1"/>
          </p:cNvSpPr>
          <p:nvPr>
            <p:ph idx="22"/>
          </p:nvPr>
        </p:nvSpPr>
        <p:spPr>
          <a:xfrm>
            <a:off x="6096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6" name="Picture Placeholder 7"/>
          <p:cNvSpPr>
            <a:spLocks noGrp="1"/>
          </p:cNvSpPr>
          <p:nvPr>
            <p:ph type="pic" sz="quarter" idx="23"/>
          </p:nvPr>
        </p:nvSpPr>
        <p:spPr>
          <a:xfrm>
            <a:off x="621792" y="3648456"/>
            <a:ext cx="2755392" cy="1389888"/>
          </a:xfrm>
          <a:prstGeom prst="rect">
            <a:avLst/>
          </a:prstGeom>
          <a:solidFill>
            <a:srgbClr val="97C5EB"/>
          </a:solidFill>
        </p:spPr>
        <p:txBody>
          <a:bodyPr/>
          <a:lstStyle/>
          <a:p>
            <a:endParaRPr lang="en-US" dirty="0"/>
          </a:p>
        </p:txBody>
      </p:sp>
      <p:sp>
        <p:nvSpPr>
          <p:cNvPr id="47" name="Content Placeholder 2"/>
          <p:cNvSpPr>
            <a:spLocks noGrp="1"/>
          </p:cNvSpPr>
          <p:nvPr>
            <p:ph idx="30"/>
          </p:nvPr>
        </p:nvSpPr>
        <p:spPr>
          <a:xfrm>
            <a:off x="4730496"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8" name="Picture Placeholder 7"/>
          <p:cNvSpPr>
            <a:spLocks noGrp="1"/>
          </p:cNvSpPr>
          <p:nvPr>
            <p:ph type="pic" sz="quarter" idx="31"/>
          </p:nvPr>
        </p:nvSpPr>
        <p:spPr>
          <a:xfrm>
            <a:off x="4730496" y="3648456"/>
            <a:ext cx="2755392" cy="1389888"/>
          </a:xfrm>
          <a:prstGeom prst="rect">
            <a:avLst/>
          </a:prstGeom>
          <a:solidFill>
            <a:srgbClr val="97C5EB"/>
          </a:solidFill>
        </p:spPr>
        <p:txBody>
          <a:bodyPr/>
          <a:lstStyle/>
          <a:p>
            <a:endParaRPr lang="en-US" dirty="0"/>
          </a:p>
        </p:txBody>
      </p:sp>
      <p:sp>
        <p:nvSpPr>
          <p:cNvPr id="51" name="Content Placeholder 2"/>
          <p:cNvSpPr>
            <a:spLocks noGrp="1"/>
          </p:cNvSpPr>
          <p:nvPr>
            <p:ph idx="34"/>
          </p:nvPr>
        </p:nvSpPr>
        <p:spPr>
          <a:xfrm>
            <a:off x="8839200" y="5102352"/>
            <a:ext cx="2767584" cy="155448"/>
          </a:xfrm>
          <a:prstGeom prst="rect">
            <a:avLst/>
          </a:prstGeo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2" name="Picture Placeholder 7"/>
          <p:cNvSpPr>
            <a:spLocks noGrp="1"/>
          </p:cNvSpPr>
          <p:nvPr>
            <p:ph type="pic" sz="quarter" idx="35"/>
          </p:nvPr>
        </p:nvSpPr>
        <p:spPr>
          <a:xfrm>
            <a:off x="8839200" y="3648456"/>
            <a:ext cx="2755392" cy="1389888"/>
          </a:xfrm>
          <a:prstGeom prst="rect">
            <a:avLst/>
          </a:prstGeom>
          <a:solidFill>
            <a:srgbClr val="97C5EB"/>
          </a:solidFill>
        </p:spPr>
        <p:txBody>
          <a:bodyPr/>
          <a:lstStyle/>
          <a:p>
            <a:endParaRPr lang="en-US" dirty="0"/>
          </a:p>
        </p:txBody>
      </p:sp>
      <p:sp>
        <p:nvSpPr>
          <p:cNvPr id="18"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303473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5" name="Slide Number Placeholder 4"/>
          <p:cNvSpPr>
            <a:spLocks noGrp="1"/>
          </p:cNvSpPr>
          <p:nvPr>
            <p:ph type="sldNum" sz="quarter" idx="16"/>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1246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613833" y="320043"/>
            <a:ext cx="10972800" cy="378565"/>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09600" y="4352544"/>
            <a:ext cx="10972800" cy="13111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609600" y="621795"/>
            <a:ext cx="10972800" cy="323165"/>
          </a:xfrm>
          <a:prstGeom prst="rect">
            <a:avLst/>
          </a:prstGeo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09600" y="1600200"/>
            <a:ext cx="5364480" cy="2377440"/>
          </a:xfrm>
          <a:prstGeom prst="rect">
            <a:avLst/>
          </a:prstGeom>
          <a:solidFill>
            <a:srgbClr val="97C5EB"/>
          </a:solidFill>
        </p:spPr>
        <p:txBody>
          <a:bodyPr/>
          <a:lstStyle/>
          <a:p>
            <a:endParaRPr lang="en-US"/>
          </a:p>
        </p:txBody>
      </p:sp>
      <p:sp>
        <p:nvSpPr>
          <p:cNvPr id="9" name="Picture Placeholder 7"/>
          <p:cNvSpPr>
            <a:spLocks noGrp="1"/>
          </p:cNvSpPr>
          <p:nvPr>
            <p:ph type="pic" sz="quarter" idx="14"/>
          </p:nvPr>
        </p:nvSpPr>
        <p:spPr>
          <a:xfrm>
            <a:off x="6242304" y="1600200"/>
            <a:ext cx="5364480" cy="2377440"/>
          </a:xfrm>
          <a:prstGeom prst="rect">
            <a:avLst/>
          </a:prstGeom>
          <a:solidFill>
            <a:srgbClr val="97C5EB"/>
          </a:solidFill>
        </p:spPr>
        <p:txBody>
          <a:bodyPr/>
          <a:lstStyle/>
          <a:p>
            <a:endParaRPr lang="en-US"/>
          </a:p>
        </p:txBody>
      </p:sp>
      <p:sp>
        <p:nvSpPr>
          <p:cNvPr id="10" name="Text Placeholder 8"/>
          <p:cNvSpPr>
            <a:spLocks noGrp="1"/>
          </p:cNvSpPr>
          <p:nvPr>
            <p:ph type="body" sz="quarter" idx="38" hasCustomPrompt="1"/>
          </p:nvPr>
        </p:nvSpPr>
        <p:spPr>
          <a:xfrm>
            <a:off x="613833" y="6159484"/>
            <a:ext cx="10997184" cy="369332"/>
          </a:xfrm>
          <a:prstGeom prst="rect">
            <a:avLst/>
          </a:prstGeo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5" name="Slide Number Placeholder 4"/>
          <p:cNvSpPr>
            <a:spLocks noGrp="1"/>
          </p:cNvSpPr>
          <p:nvPr>
            <p:ph type="sldNum" sz="quarter" idx="40"/>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9020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2020 Boeing. All rights reserved.</a:t>
            </a:r>
          </a:p>
        </p:txBody>
      </p:sp>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15026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a:solidFill>
                  <a:srgbClr val="FFFFFF">
                    <a:lumMod val="50000"/>
                  </a:srgbClr>
                </a:solidFill>
              </a:rPr>
              <a:t>Author, </a:t>
            </a:r>
            <a:fld id="{D72BAC86-7CA1-47DD-8EAD-39EA91178256}" type="datetime1">
              <a:rPr lang="en-US" smtClean="0">
                <a:solidFill>
                  <a:srgbClr val="FFFFFF">
                    <a:lumMod val="50000"/>
                  </a:srgbClr>
                </a:solidFill>
              </a:rPr>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ext uri="{BB962C8B-B14F-4D97-AF65-F5344CB8AC3E}">
        <p14:creationId xmlns:p14="http://schemas.microsoft.com/office/powerpoint/2010/main" val="241363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1"/>
            <a:ext cx="11314074"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1"/>
            <a:ext cx="11314074"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p:txBody>
          <a:bodyPr/>
          <a:lstStyle/>
          <a:p>
            <a:r>
              <a:rPr lang="en-US" dirty="0"/>
              <a:t>Author, </a:t>
            </a:r>
            <a:fld id="{D72BAC86-7CA1-47DD-8EAD-39EA91178256}" type="datetime1">
              <a:rPr lang="en-US" smtClean="0"/>
              <a:pPr/>
              <a:t>2/15/2024</a:t>
            </a:fld>
            <a:r>
              <a:rPr lang="en-US" dirty="0"/>
              <a:t>, Filename.ppt</a:t>
            </a:r>
            <a:r>
              <a:rPr lang="en-US" sz="800" dirty="0"/>
              <a:t> </a:t>
            </a:r>
            <a:r>
              <a:rPr lang="en-US" sz="1000" dirty="0"/>
              <a:t>| </a:t>
            </a:r>
            <a:fld id="{689318A1-174D-4DEE-8106-03A37B9BCF15}" type="slidenum">
              <a:rPr lang="en-US" sz="1000" smtClean="0"/>
              <a:pPr/>
              <a:t>‹#›</a:t>
            </a:fld>
            <a:endParaRPr lang="en-US" sz="1000" dirty="0"/>
          </a:p>
        </p:txBody>
      </p:sp>
      <p:sp>
        <p:nvSpPr>
          <p:cNvPr id="4" name="Footer Placeholder 3"/>
          <p:cNvSpPr>
            <a:spLocks noGrp="1"/>
          </p:cNvSpPr>
          <p:nvPr>
            <p:ph type="ftr" sz="quarter" idx="15"/>
          </p:nvPr>
        </p:nvSpPr>
        <p:spPr/>
        <p:txBody>
          <a:bodyPr/>
          <a:lstStyle/>
          <a:p>
            <a:r>
              <a:rPr lang="en-US" dirty="0"/>
              <a:t>BOEING PROPRIETARY</a:t>
            </a:r>
          </a:p>
        </p:txBody>
      </p:sp>
      <p:sp>
        <p:nvSpPr>
          <p:cNvPr id="8" name="Content Placeholder 5"/>
          <p:cNvSpPr>
            <a:spLocks noGrp="1"/>
          </p:cNvSpPr>
          <p:nvPr>
            <p:ph sz="quarter" idx="16"/>
          </p:nvPr>
        </p:nvSpPr>
        <p:spPr>
          <a:xfrm>
            <a:off x="405489" y="1283209"/>
            <a:ext cx="11314074"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8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6" name="Content Placeholder 2"/>
          <p:cNvSpPr>
            <a:spLocks noGrp="1"/>
          </p:cNvSpPr>
          <p:nvPr>
            <p:ph idx="1"/>
          </p:nvPr>
        </p:nvSpPr>
        <p:spPr>
          <a:xfrm>
            <a:off x="6096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7" name="Picture Placeholder 7"/>
          <p:cNvSpPr>
            <a:spLocks noGrp="1"/>
          </p:cNvSpPr>
          <p:nvPr>
            <p:ph type="pic" sz="quarter" idx="13"/>
          </p:nvPr>
        </p:nvSpPr>
        <p:spPr>
          <a:xfrm>
            <a:off x="621792" y="1292315"/>
            <a:ext cx="2755392" cy="276999"/>
          </a:xfrm>
          <a:solidFill>
            <a:srgbClr val="97C5EB"/>
          </a:solidFill>
        </p:spPr>
        <p:txBody>
          <a:bodyPr/>
          <a:lstStyle/>
          <a:p>
            <a:endParaRPr lang="en-US" dirty="0"/>
          </a:p>
        </p:txBody>
      </p:sp>
      <p:sp>
        <p:nvSpPr>
          <p:cNvPr id="28" name="Content Placeholder 2"/>
          <p:cNvSpPr>
            <a:spLocks noGrp="1"/>
          </p:cNvSpPr>
          <p:nvPr>
            <p:ph idx="18"/>
          </p:nvPr>
        </p:nvSpPr>
        <p:spPr>
          <a:xfrm>
            <a:off x="4718304"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5"/>
            <a:ext cx="2755392" cy="276999"/>
          </a:xfrm>
          <a:solidFill>
            <a:srgbClr val="97C5EB"/>
          </a:solidFill>
        </p:spPr>
        <p:txBody>
          <a:bodyPr/>
          <a:lstStyle/>
          <a:p>
            <a:endParaRPr lang="en-US" dirty="0"/>
          </a:p>
        </p:txBody>
      </p:sp>
      <p:sp>
        <p:nvSpPr>
          <p:cNvPr id="30" name="Content Placeholder 2"/>
          <p:cNvSpPr>
            <a:spLocks noGrp="1"/>
          </p:cNvSpPr>
          <p:nvPr>
            <p:ph idx="20"/>
          </p:nvPr>
        </p:nvSpPr>
        <p:spPr>
          <a:xfrm>
            <a:off x="8839200" y="268220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5"/>
            <a:ext cx="2755392" cy="276999"/>
          </a:xfrm>
          <a:solidFill>
            <a:srgbClr val="97C5EB"/>
          </a:solidFill>
        </p:spPr>
        <p:txBody>
          <a:bodyPr/>
          <a:lstStyle/>
          <a:p>
            <a:endParaRPr lang="en-US" dirty="0"/>
          </a:p>
        </p:txBody>
      </p:sp>
      <p:sp>
        <p:nvSpPr>
          <p:cNvPr id="38" name="Content Placeholder 2"/>
          <p:cNvSpPr>
            <a:spLocks noGrp="1"/>
          </p:cNvSpPr>
          <p:nvPr>
            <p:ph idx="22"/>
          </p:nvPr>
        </p:nvSpPr>
        <p:spPr>
          <a:xfrm>
            <a:off x="6096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9" name="Picture Placeholder 7"/>
          <p:cNvSpPr>
            <a:spLocks noGrp="1"/>
          </p:cNvSpPr>
          <p:nvPr>
            <p:ph type="pic" sz="quarter" idx="23"/>
          </p:nvPr>
        </p:nvSpPr>
        <p:spPr>
          <a:xfrm>
            <a:off x="621792" y="2945131"/>
            <a:ext cx="2755392" cy="276999"/>
          </a:xfrm>
          <a:solidFill>
            <a:srgbClr val="97C5EB"/>
          </a:solidFill>
        </p:spPr>
        <p:txBody>
          <a:bodyPr/>
          <a:lstStyle/>
          <a:p>
            <a:endParaRPr lang="en-US" dirty="0"/>
          </a:p>
        </p:txBody>
      </p:sp>
      <p:sp>
        <p:nvSpPr>
          <p:cNvPr id="40" name="Content Placeholder 2"/>
          <p:cNvSpPr>
            <a:spLocks noGrp="1"/>
          </p:cNvSpPr>
          <p:nvPr>
            <p:ph idx="30"/>
          </p:nvPr>
        </p:nvSpPr>
        <p:spPr>
          <a:xfrm>
            <a:off x="4730496"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1"/>
            <a:ext cx="2755392" cy="276999"/>
          </a:xfrm>
          <a:solidFill>
            <a:srgbClr val="97C5EB"/>
          </a:solidFill>
        </p:spPr>
        <p:txBody>
          <a:bodyPr/>
          <a:lstStyle/>
          <a:p>
            <a:endParaRPr lang="en-US" dirty="0"/>
          </a:p>
        </p:txBody>
      </p:sp>
      <p:sp>
        <p:nvSpPr>
          <p:cNvPr id="44" name="Content Placeholder 2"/>
          <p:cNvSpPr>
            <a:spLocks noGrp="1"/>
          </p:cNvSpPr>
          <p:nvPr>
            <p:ph idx="32"/>
          </p:nvPr>
        </p:nvSpPr>
        <p:spPr>
          <a:xfrm>
            <a:off x="4730496"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5" name="Content Placeholder 2"/>
          <p:cNvSpPr>
            <a:spLocks noGrp="1"/>
          </p:cNvSpPr>
          <p:nvPr>
            <p:ph idx="34"/>
          </p:nvPr>
        </p:nvSpPr>
        <p:spPr>
          <a:xfrm>
            <a:off x="8839200" y="434416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1"/>
            <a:ext cx="2755392" cy="276999"/>
          </a:xfrm>
          <a:solidFill>
            <a:srgbClr val="97C5EB"/>
          </a:solidFill>
        </p:spPr>
        <p:txBody>
          <a:bodyPr/>
          <a:lstStyle/>
          <a:p>
            <a:endParaRPr lang="en-US" dirty="0"/>
          </a:p>
        </p:txBody>
      </p:sp>
      <p:sp>
        <p:nvSpPr>
          <p:cNvPr id="55" name="Content Placeholder 2"/>
          <p:cNvSpPr>
            <a:spLocks noGrp="1"/>
          </p:cNvSpPr>
          <p:nvPr>
            <p:ph idx="36"/>
          </p:nvPr>
        </p:nvSpPr>
        <p:spPr>
          <a:xfrm>
            <a:off x="8839200" y="5990480"/>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48"/>
            <a:ext cx="2755392" cy="276999"/>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48"/>
            <a:ext cx="2755392" cy="276999"/>
          </a:xfrm>
          <a:solidFill>
            <a:srgbClr val="97C5EB"/>
          </a:solidFill>
        </p:spPr>
        <p:txBody>
          <a:bodyPr/>
          <a:lstStyle/>
          <a:p>
            <a:endParaRPr lang="en-US" dirty="0"/>
          </a:p>
        </p:txBody>
      </p:sp>
    </p:spTree>
    <p:extLst>
      <p:ext uri="{BB962C8B-B14F-4D97-AF65-F5344CB8AC3E}">
        <p14:creationId xmlns:p14="http://schemas.microsoft.com/office/powerpoint/2010/main" val="203831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21" name="Content Placeholder 2"/>
          <p:cNvSpPr>
            <a:spLocks noGrp="1"/>
          </p:cNvSpPr>
          <p:nvPr>
            <p:ph idx="1"/>
          </p:nvPr>
        </p:nvSpPr>
        <p:spPr>
          <a:xfrm>
            <a:off x="609600"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3"/>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5"/>
            <a:ext cx="2767584" cy="124650"/>
          </a:xfrm>
        </p:spPr>
        <p:txBody>
          <a:bodyPr/>
          <a:lstStyle>
            <a:lvl1pPr algn="l">
              <a:defRPr sz="900" b="1"/>
            </a:lvl1pPr>
            <a:lvl2pPr marL="0" indent="0">
              <a:buNone/>
              <a:defRPr sz="900" b="0"/>
            </a:lvl2pPr>
            <a:lvl3pPr>
              <a:defRPr sz="900" b="0"/>
            </a:lvl3pPr>
            <a:lvl4pPr>
              <a:defRPr sz="900"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3145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3" name="Content Placeholder 2"/>
          <p:cNvSpPr>
            <a:spLocks noGrp="1"/>
          </p:cNvSpPr>
          <p:nvPr>
            <p:ph idx="1"/>
          </p:nvPr>
        </p:nvSpPr>
        <p:spPr>
          <a:xfrm>
            <a:off x="411588" y="4352544"/>
            <a:ext cx="10972800" cy="1311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3"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6399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86318"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776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1339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Banner">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Tree>
    <p:extLst>
      <p:ext uri="{BB962C8B-B14F-4D97-AF65-F5344CB8AC3E}">
        <p14:creationId xmlns:p14="http://schemas.microsoft.com/office/powerpoint/2010/main" val="34887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024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891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58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126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4011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795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3"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227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94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3"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80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320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88" b="1" dirty="0">
                <a:solidFill>
                  <a:srgbClr val="FFFFFF"/>
                </a:solidFill>
              </a:rPr>
              <a:t>R</a:t>
            </a:r>
          </a:p>
        </p:txBody>
      </p:sp>
      <p:sp>
        <p:nvSpPr>
          <p:cNvPr id="10" name="TextBox 9"/>
          <p:cNvSpPr txBox="1"/>
          <p:nvPr userDrawn="1"/>
        </p:nvSpPr>
        <p:spPr>
          <a:xfrm>
            <a:off x="10017760" y="417364"/>
            <a:ext cx="1717040" cy="178960"/>
          </a:xfrm>
          <a:prstGeom prst="rect">
            <a:avLst/>
          </a:prstGeom>
          <a:noFill/>
        </p:spPr>
        <p:txBody>
          <a:bodyPr wrap="square" rtlCol="0">
            <a:spAutoFit/>
          </a:bodyPr>
          <a:lstStyle/>
          <a:p>
            <a:pPr fontAlgn="base">
              <a:spcBef>
                <a:spcPct val="0"/>
              </a:spcBef>
              <a:spcAft>
                <a:spcPct val="0"/>
              </a:spcAft>
            </a:pPr>
            <a:r>
              <a:rPr lang="en-US" sz="563"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10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0972800"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68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0"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522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8"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0858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728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07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18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32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615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Content Placeholder 5"/>
          <p:cNvSpPr>
            <a:spLocks noGrp="1"/>
          </p:cNvSpPr>
          <p:nvPr>
            <p:ph sz="quarter" idx="17"/>
          </p:nvPr>
        </p:nvSpPr>
        <p:spPr>
          <a:xfrm>
            <a:off x="405488"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3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362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270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5"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5"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2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1" name="Text Placeholder 8"/>
          <p:cNvSpPr>
            <a:spLocks noGrp="1"/>
          </p:cNvSpPr>
          <p:nvPr>
            <p:ph type="body" sz="quarter" idx="15"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5"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5"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92" y="1283210"/>
            <a:ext cx="671885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35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112476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9" y="3931921"/>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9" name="Text Placeholder 8"/>
          <p:cNvSpPr>
            <a:spLocks noGrp="1"/>
          </p:cNvSpPr>
          <p:nvPr>
            <p:ph type="body" sz="quarter" idx="14"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0"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400639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2"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7"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9"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6678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0" name="Picture Placeholder 7"/>
          <p:cNvSpPr>
            <a:spLocks noGrp="1"/>
          </p:cNvSpPr>
          <p:nvPr>
            <p:ph type="pic" sz="quarter" idx="25"/>
          </p:nvPr>
        </p:nvSpPr>
        <p:spPr>
          <a:xfrm>
            <a:off x="6327648"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27"/>
          </p:nvPr>
        </p:nvSpPr>
        <p:spPr>
          <a:xfrm>
            <a:off x="6327648"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29"/>
          </p:nvPr>
        </p:nvSpPr>
        <p:spPr>
          <a:xfrm>
            <a:off x="6327648"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4"/>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700"/>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6"/>
            <a:ext cx="2389632"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31" name="Text Placeholder 8"/>
          <p:cNvSpPr>
            <a:spLocks noGrp="1"/>
          </p:cNvSpPr>
          <p:nvPr>
            <p:ph type="body" sz="quarter" idx="36"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283904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771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2"/>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2" name="Text Placeholder 8"/>
          <p:cNvSpPr>
            <a:spLocks noGrp="1"/>
          </p:cNvSpPr>
          <p:nvPr>
            <p:ph type="body" sz="quarter" idx="36" hasCustomPrompt="1"/>
          </p:nvPr>
        </p:nvSpPr>
        <p:spPr>
          <a:xfrm>
            <a:off x="458911" y="6280672"/>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0827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b="1" dirty="0">
                <a:solidFill>
                  <a:srgbClr val="FFFFFF"/>
                </a:solidFill>
              </a:rPr>
              <a:t>R</a:t>
            </a:r>
          </a:p>
        </p:txBody>
      </p:sp>
      <p:sp>
        <p:nvSpPr>
          <p:cNvPr id="10" name="TextBox 9"/>
          <p:cNvSpPr txBox="1"/>
          <p:nvPr userDrawn="1"/>
        </p:nvSpPr>
        <p:spPr>
          <a:xfrm>
            <a:off x="10017760" y="417366"/>
            <a:ext cx="1717040" cy="246221"/>
          </a:xfrm>
          <a:prstGeom prst="rect">
            <a:avLst/>
          </a:prstGeom>
          <a:noFill/>
        </p:spPr>
        <p:txBody>
          <a:bodyPr wrap="square" rtlCol="0">
            <a:spAutoFit/>
          </a:bodyPr>
          <a:lstStyle/>
          <a:p>
            <a:pPr fontAlgn="base">
              <a:spcBef>
                <a:spcPct val="0"/>
              </a:spcBef>
              <a:spcAft>
                <a:spcPct val="0"/>
              </a:spcAft>
            </a:pPr>
            <a:r>
              <a:rPr lang="en-US" sz="100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4"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73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3"/>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3956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25"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5" name="Content Placeholder 2"/>
          <p:cNvSpPr>
            <a:spLocks noGrp="1"/>
          </p:cNvSpPr>
          <p:nvPr>
            <p:ph idx="34"/>
          </p:nvPr>
        </p:nvSpPr>
        <p:spPr>
          <a:xfrm>
            <a:off x="8839200" y="434416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4"/>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5138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7" name="Text Placeholder 6"/>
          <p:cNvSpPr>
            <a:spLocks noGrp="1"/>
          </p:cNvSpPr>
          <p:nvPr>
            <p:ph type="body" sz="quarter" idx="12"/>
          </p:nvPr>
        </p:nvSpPr>
        <p:spPr>
          <a:xfrm>
            <a:off x="448173" y="777240"/>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5366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8" name="Text Placeholder 8"/>
          <p:cNvSpPr>
            <a:spLocks noGrp="1"/>
          </p:cNvSpPr>
          <p:nvPr>
            <p:ph type="body" sz="quarter" idx="38" hasCustomPrompt="1"/>
          </p:nvPr>
        </p:nvSpPr>
        <p:spPr>
          <a:xfrm>
            <a:off x="460749" y="6280672"/>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7"/>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9"/>
            <a:ext cx="2767584" cy="70084"/>
          </a:xfrm>
        </p:spPr>
        <p:txBody>
          <a:bodyPr/>
          <a:lstStyle>
            <a:lvl1pPr algn="l">
              <a:defRPr sz="506" b="1"/>
            </a:lvl1pPr>
            <a:lvl2pPr marL="0" indent="0">
              <a:buNone/>
              <a:defRPr sz="506" b="0"/>
            </a:lvl2pPr>
            <a:lvl3pPr>
              <a:defRPr sz="506" b="0"/>
            </a:lvl3pPr>
            <a:lvl4pPr>
              <a:defRPr sz="506"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30059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Tree>
    <p:extLst>
      <p:ext uri="{BB962C8B-B14F-4D97-AF65-F5344CB8AC3E}">
        <p14:creationId xmlns:p14="http://schemas.microsoft.com/office/powerpoint/2010/main" val="8211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8" y="4352545"/>
            <a:ext cx="10972800"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1"/>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450" dirty="0">
                <a:solidFill>
                  <a:srgbClr val="000000"/>
                </a:solidFill>
              </a:rPr>
              <a:t> </a:t>
            </a:r>
            <a:r>
              <a:rPr lang="en-US" sz="563" dirty="0">
                <a:solidFill>
                  <a:srgbClr val="000000"/>
                </a:solidFill>
              </a:rPr>
              <a:t>| </a:t>
            </a:r>
            <a:fld id="{689318A1-174D-4DEE-8106-03A37B9BCF15}" type="slidenum">
              <a:rPr lang="en-US" sz="563">
                <a:solidFill>
                  <a:srgbClr val="000000"/>
                </a:solidFill>
              </a:rPr>
              <a:pPr fontAlgn="base">
                <a:spcBef>
                  <a:spcPct val="0"/>
                </a:spcBef>
                <a:spcAft>
                  <a:spcPct val="0"/>
                </a:spcAft>
              </a:pPr>
              <a:t>‹#›</a:t>
            </a:fld>
            <a:endParaRPr lang="en-US" sz="563" dirty="0">
              <a:solidFill>
                <a:srgbClr val="000000"/>
              </a:solidFill>
            </a:endParaRPr>
          </a:p>
        </p:txBody>
      </p:sp>
      <p:sp>
        <p:nvSpPr>
          <p:cNvPr id="10" name="Text Placeholder 8"/>
          <p:cNvSpPr>
            <a:spLocks noGrp="1"/>
          </p:cNvSpPr>
          <p:nvPr>
            <p:ph type="body" sz="quarter" idx="38" hasCustomPrompt="1"/>
          </p:nvPr>
        </p:nvSpPr>
        <p:spPr>
          <a:xfrm>
            <a:off x="458908" y="6280672"/>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2"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37072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455517"/>
            <a:ext cx="10972800" cy="233141"/>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633985" y="997037"/>
            <a:ext cx="10972800" cy="862159"/>
          </a:xfrm>
        </p:spPr>
        <p:txBody>
          <a:bodyPr/>
          <a:lstStyle>
            <a:lvl1pPr>
              <a:buNone/>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Box 5"/>
          <p:cNvSpPr txBox="1"/>
          <p:nvPr userDrawn="1"/>
        </p:nvSpPr>
        <p:spPr>
          <a:xfrm>
            <a:off x="11059924" y="6572970"/>
            <a:ext cx="288862" cy="163763"/>
          </a:xfrm>
          <a:prstGeom prst="rect">
            <a:avLst/>
          </a:prstGeom>
          <a:noFill/>
        </p:spPr>
        <p:txBody>
          <a:bodyPr wrap="none" rtlCol="0">
            <a:spAutoFit/>
          </a:bodyPr>
          <a:lstStyle/>
          <a:p>
            <a:pPr fontAlgn="base">
              <a:spcBef>
                <a:spcPct val="0"/>
              </a:spcBef>
              <a:spcAft>
                <a:spcPct val="0"/>
              </a:spcAft>
            </a:pPr>
            <a:r>
              <a:rPr lang="en-US" sz="464" dirty="0">
                <a:solidFill>
                  <a:srgbClr val="FFFFFF">
                    <a:lumMod val="50000"/>
                  </a:srgbClr>
                </a:solidFill>
              </a:rPr>
              <a:t>I </a:t>
            </a:r>
            <a:fld id="{D17B4C29-8B43-4249-95EA-7BBF52FC90F9}" type="slidenum">
              <a:rPr lang="en-US" sz="464">
                <a:solidFill>
                  <a:srgbClr val="FFFFFF">
                    <a:lumMod val="50000"/>
                  </a:srgbClr>
                </a:solidFill>
              </a:rPr>
              <a:pPr fontAlgn="base">
                <a:spcBef>
                  <a:spcPct val="0"/>
                </a:spcBef>
                <a:spcAft>
                  <a:spcPct val="0"/>
                </a:spcAft>
              </a:pPr>
              <a:t>‹#›</a:t>
            </a:fld>
            <a:endParaRPr lang="en-US" sz="464" dirty="0">
              <a:solidFill>
                <a:srgbClr val="FFFFFF">
                  <a:lumMod val="50000"/>
                </a:srgbClr>
              </a:solidFill>
            </a:endParaRPr>
          </a:p>
        </p:txBody>
      </p:sp>
      <p:sp>
        <p:nvSpPr>
          <p:cNvPr id="7" name="TextBox 6"/>
          <p:cNvSpPr txBox="1"/>
          <p:nvPr userDrawn="1"/>
        </p:nvSpPr>
        <p:spPr>
          <a:xfrm>
            <a:off x="4277896" y="6596398"/>
            <a:ext cx="3657600" cy="160493"/>
          </a:xfrm>
          <a:prstGeom prst="rect">
            <a:avLst/>
          </a:prstGeom>
          <a:noFill/>
        </p:spPr>
        <p:txBody>
          <a:bodyPr wrap="square" rtlCol="0">
            <a:spAutoFit/>
          </a:bodyPr>
          <a:lstStyle/>
          <a:p>
            <a:pPr algn="ctr" fontAlgn="base">
              <a:spcBef>
                <a:spcPct val="0"/>
              </a:spcBef>
              <a:spcAft>
                <a:spcPct val="0"/>
              </a:spcAft>
            </a:pPr>
            <a:r>
              <a:rPr lang="en-US" sz="443" b="1" dirty="0">
                <a:solidFill>
                  <a:srgbClr val="000000"/>
                </a:solidFill>
              </a:rPr>
              <a:t>BOEING PROPRIETARY</a:t>
            </a:r>
          </a:p>
        </p:txBody>
      </p:sp>
    </p:spTree>
    <p:extLst>
      <p:ext uri="{BB962C8B-B14F-4D97-AF65-F5344CB8AC3E}">
        <p14:creationId xmlns:p14="http://schemas.microsoft.com/office/powerpoint/2010/main" val="18895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Content Placeholder 5"/>
          <p:cNvSpPr>
            <a:spLocks noGrp="1"/>
          </p:cNvSpPr>
          <p:nvPr>
            <p:ph sz="quarter" idx="16"/>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3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7"/>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03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3"/>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245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2"/>
            <a:ext cx="10972800" cy="3785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2"/>
            <a:ext cx="10972800"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1" y="493660"/>
            <a:ext cx="243840"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68" y="493660"/>
            <a:ext cx="243840"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69" y="493660"/>
            <a:ext cx="243840"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Content Placeholder 13"/>
          <p:cNvSpPr>
            <a:spLocks noGrp="1"/>
          </p:cNvSpPr>
          <p:nvPr>
            <p:ph sz="quarter" idx="18"/>
          </p:nvPr>
        </p:nvSpPr>
        <p:spPr>
          <a:xfrm>
            <a:off x="400155" y="1283210"/>
            <a:ext cx="11334527"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2828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8" name="Content Placeholder 5"/>
          <p:cNvSpPr>
            <a:spLocks noGrp="1"/>
          </p:cNvSpPr>
          <p:nvPr>
            <p:ph sz="quarter" idx="12"/>
          </p:nvPr>
        </p:nvSpPr>
        <p:spPr>
          <a:xfrm>
            <a:off x="405489" y="128321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45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370736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 Content, Subtitl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3"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022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1"/>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8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with Tag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3"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Content Placeholder 5"/>
          <p:cNvSpPr>
            <a:spLocks noGrp="1"/>
          </p:cNvSpPr>
          <p:nvPr>
            <p:ph sz="quarter" idx="17"/>
          </p:nvPr>
        </p:nvSpPr>
        <p:spPr>
          <a:xfrm>
            <a:off x="405491"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1107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Subtitle and Content + stoplight">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4" name="Rectangle 3"/>
          <p:cNvSpPr/>
          <p:nvPr userDrawn="1"/>
        </p:nvSpPr>
        <p:spPr>
          <a:xfrm>
            <a:off x="10119361" y="638343"/>
            <a:ext cx="426720" cy="292608"/>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G</a:t>
            </a:r>
          </a:p>
        </p:txBody>
      </p:sp>
      <p:sp>
        <p:nvSpPr>
          <p:cNvPr id="8" name="Rectangle 7"/>
          <p:cNvSpPr/>
          <p:nvPr userDrawn="1"/>
        </p:nvSpPr>
        <p:spPr>
          <a:xfrm>
            <a:off x="10647680" y="638343"/>
            <a:ext cx="426720" cy="2926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ysClr val="windowText" lastClr="000000"/>
                </a:solidFill>
              </a:rPr>
              <a:t>Y</a:t>
            </a:r>
          </a:p>
        </p:txBody>
      </p:sp>
      <p:sp>
        <p:nvSpPr>
          <p:cNvPr id="9" name="Rectangle 8"/>
          <p:cNvSpPr/>
          <p:nvPr userDrawn="1"/>
        </p:nvSpPr>
        <p:spPr>
          <a:xfrm>
            <a:off x="11176001" y="638343"/>
            <a:ext cx="426720" cy="2926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dirty="0">
                <a:solidFill>
                  <a:srgbClr val="FFFFFF"/>
                </a:solidFill>
              </a:rPr>
              <a:t>R</a:t>
            </a:r>
          </a:p>
        </p:txBody>
      </p:sp>
      <p:sp>
        <p:nvSpPr>
          <p:cNvPr id="10" name="TextBox 9"/>
          <p:cNvSpPr txBox="1"/>
          <p:nvPr userDrawn="1"/>
        </p:nvSpPr>
        <p:spPr>
          <a:xfrm>
            <a:off x="10017760" y="417369"/>
            <a:ext cx="1717040" cy="207749"/>
          </a:xfrm>
          <a:prstGeom prst="rect">
            <a:avLst/>
          </a:prstGeom>
          <a:noFill/>
        </p:spPr>
        <p:txBody>
          <a:bodyPr wrap="square" rtlCol="0">
            <a:spAutoFit/>
          </a:bodyPr>
          <a:lstStyle/>
          <a:p>
            <a:pPr fontAlgn="base">
              <a:spcBef>
                <a:spcPct val="0"/>
              </a:spcBef>
              <a:spcAft>
                <a:spcPct val="0"/>
              </a:spcAft>
            </a:pPr>
            <a:r>
              <a:rPr lang="en-US" sz="750" dirty="0">
                <a:solidFill>
                  <a:srgbClr val="000000"/>
                </a:solidFill>
              </a:rPr>
              <a:t>Prev | Curr       YE</a:t>
            </a: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4"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21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Subtitle and Content + nav buttons">
    <p:spTree>
      <p:nvGrpSpPr>
        <p:cNvPr id="1" name=""/>
        <p:cNvGrpSpPr/>
        <p:nvPr/>
      </p:nvGrpSpPr>
      <p:grpSpPr>
        <a:xfrm>
          <a:off x="0" y="0"/>
          <a:ext cx="0" cy="0"/>
          <a:chOff x="0" y="0"/>
          <a:chExt cx="0" cy="0"/>
        </a:xfrm>
      </p:grpSpPr>
      <p:sp>
        <p:nvSpPr>
          <p:cNvPr id="2" name="Title 1"/>
          <p:cNvSpPr>
            <a:spLocks noGrp="1"/>
          </p:cNvSpPr>
          <p:nvPr>
            <p:ph type="title"/>
          </p:nvPr>
        </p:nvSpPr>
        <p:spPr>
          <a:xfrm>
            <a:off x="448176" y="457204"/>
            <a:ext cx="10972801"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6" y="777244"/>
            <a:ext cx="10972801"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1" name="Action Button: Back or Previous 10">
            <a:hlinkClick r:id="" action="ppaction://hlinkshowjump?jump=previousslide" highlightClick="1"/>
          </p:cNvPr>
          <p:cNvSpPr/>
          <p:nvPr userDrawn="1"/>
        </p:nvSpPr>
        <p:spPr>
          <a:xfrm>
            <a:off x="10728962" y="493660"/>
            <a:ext cx="243841" cy="182880"/>
          </a:xfrm>
          <a:prstGeom prst="actionButtonBackPrevio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2" name="Action Button: Forward or Next 11">
            <a:hlinkClick r:id="" action="ppaction://hlinkshowjump?jump=nextslide" highlightClick="1"/>
          </p:cNvPr>
          <p:cNvSpPr/>
          <p:nvPr userDrawn="1"/>
        </p:nvSpPr>
        <p:spPr>
          <a:xfrm>
            <a:off x="11326370" y="493660"/>
            <a:ext cx="243841" cy="182880"/>
          </a:xfrm>
          <a:prstGeom prst="actionButtonForwardNex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3" name="Action Button: Home 12">
            <a:hlinkClick r:id="" action="ppaction://hlinkshowjump?jump=firstslide" highlightClick="1"/>
          </p:cNvPr>
          <p:cNvSpPr/>
          <p:nvPr userDrawn="1"/>
        </p:nvSpPr>
        <p:spPr>
          <a:xfrm>
            <a:off x="11021570" y="493660"/>
            <a:ext cx="243841" cy="182880"/>
          </a:xfrm>
          <a:prstGeom prst="actionButtonHo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 name="Slide Number Placeholder 4"/>
          <p:cNvSpPr>
            <a:spLocks noGrp="1"/>
          </p:cNvSpPr>
          <p:nvPr>
            <p:ph type="sldNum" sz="quarter" idx="14"/>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13"/>
          <p:cNvSpPr>
            <a:spLocks noGrp="1"/>
          </p:cNvSpPr>
          <p:nvPr>
            <p:ph sz="quarter" idx="18"/>
          </p:nvPr>
        </p:nvSpPr>
        <p:spPr>
          <a:xfrm>
            <a:off x="400158" y="1283210"/>
            <a:ext cx="11334527"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39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ub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10" name="Picture Placeholder 9"/>
          <p:cNvSpPr>
            <a:spLocks noGrp="1"/>
          </p:cNvSpPr>
          <p:nvPr>
            <p:ph type="pic" sz="quarter" idx="13"/>
          </p:nvPr>
        </p:nvSpPr>
        <p:spPr>
          <a:xfrm>
            <a:off x="1" y="1600199"/>
            <a:ext cx="12192000" cy="480060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990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8"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9" name="Picture Placeholder 9"/>
          <p:cNvSpPr>
            <a:spLocks noGrp="1"/>
          </p:cNvSpPr>
          <p:nvPr>
            <p:ph type="pic" sz="quarter" idx="13"/>
          </p:nvPr>
        </p:nvSpPr>
        <p:spPr>
          <a:xfrm>
            <a:off x="1"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3593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icture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7"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9" name="Picture Placeholder 9"/>
          <p:cNvSpPr>
            <a:spLocks noGrp="1"/>
          </p:cNvSpPr>
          <p:nvPr>
            <p:ph type="pic" sz="quarter" idx="13"/>
          </p:nvPr>
        </p:nvSpPr>
        <p:spPr>
          <a:xfrm>
            <a:off x="0" y="1600199"/>
            <a:ext cx="12192000" cy="4480560"/>
          </a:xfrm>
          <a:solidFill>
            <a:srgbClr val="97C5EB"/>
          </a:solidFill>
        </p:spPr>
        <p:txBody>
          <a:bodyPr>
            <a:noAutofit/>
          </a:bodyPr>
          <a:lstStyle/>
          <a:p>
            <a:endParaRPr lang="en-US" dirty="0"/>
          </a:p>
        </p:txBody>
      </p:sp>
    </p:spTree>
    <p:extLst>
      <p:ext uri="{BB962C8B-B14F-4D97-AF65-F5344CB8AC3E}">
        <p14:creationId xmlns:p14="http://schemas.microsoft.com/office/powerpoint/2010/main" val="2370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458908" y="3872421"/>
            <a:ext cx="5487829" cy="2286000"/>
          </a:xfrm>
          <a:solidFill>
            <a:srgbClr val="97C5EB"/>
          </a:solidFill>
        </p:spPr>
        <p:txBody>
          <a:bodyPr>
            <a:noAutofit/>
          </a:bodyPr>
          <a:lstStyle/>
          <a:p>
            <a:endParaRPr lang="en-US" dirty="0"/>
          </a:p>
        </p:txBody>
      </p:sp>
      <p:sp>
        <p:nvSpPr>
          <p:cNvPr id="13" name="Content Placeholder 5"/>
          <p:cNvSpPr>
            <a:spLocks noGrp="1"/>
          </p:cNvSpPr>
          <p:nvPr>
            <p:ph sz="quarter" idx="18"/>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8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Picture Placeholder 9"/>
          <p:cNvSpPr>
            <a:spLocks noGrp="1"/>
          </p:cNvSpPr>
          <p:nvPr>
            <p:ph type="pic" sz="quarter" idx="13"/>
          </p:nvPr>
        </p:nvSpPr>
        <p:spPr>
          <a:xfrm>
            <a:off x="458908"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8"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944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and Rt content with one pic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Picture Placeholder 9"/>
          <p:cNvSpPr>
            <a:spLocks noGrp="1"/>
          </p:cNvSpPr>
          <p:nvPr>
            <p:ph type="pic" sz="quarter" idx="13"/>
          </p:nvPr>
        </p:nvSpPr>
        <p:spPr>
          <a:xfrm>
            <a:off x="458908" y="1287682"/>
            <a:ext cx="5487829" cy="4862597"/>
          </a:xfrm>
          <a:solidFill>
            <a:srgbClr val="97C5EB"/>
          </a:solidFill>
        </p:spPr>
        <p:txBody>
          <a:bodyPr>
            <a:noAutofit/>
          </a:bodyPr>
          <a:lstStyle/>
          <a:p>
            <a:endParaRPr lang="en-US" dirty="0"/>
          </a:p>
        </p:txBody>
      </p:sp>
      <p:sp>
        <p:nvSpPr>
          <p:cNvPr id="7"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37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458908"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273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one pictur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6259556" y="1289304"/>
            <a:ext cx="5487829" cy="4864608"/>
          </a:xfrm>
          <a:solidFill>
            <a:srgbClr val="97C5EB"/>
          </a:solidFill>
        </p:spPr>
        <p:txBody>
          <a:bodyPr>
            <a:noAutofit/>
          </a:bodyPr>
          <a:lstStyle/>
          <a:p>
            <a:endParaRPr lang="en-US" dirty="0"/>
          </a:p>
        </p:txBody>
      </p:sp>
      <p:sp>
        <p:nvSpPr>
          <p:cNvPr id="6" name="Slide Number Placeholder 5"/>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7"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67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ubtitle, Lf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9"/>
          <p:cNvSpPr>
            <a:spLocks noGrp="1"/>
          </p:cNvSpPr>
          <p:nvPr>
            <p:ph type="pic" sz="quarter" idx="13"/>
          </p:nvPr>
        </p:nvSpPr>
        <p:spPr>
          <a:xfrm>
            <a:off x="6259556" y="1289304"/>
            <a:ext cx="5487829" cy="4764024"/>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20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2" name="Picture Placeholder 9"/>
          <p:cNvSpPr>
            <a:spLocks noGrp="1"/>
          </p:cNvSpPr>
          <p:nvPr>
            <p:ph type="pic" sz="quarter" idx="14"/>
          </p:nvPr>
        </p:nvSpPr>
        <p:spPr>
          <a:xfrm>
            <a:off x="6259556" y="3872421"/>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30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ubtitle, Lft Content, 2 pictures +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3"/>
          </p:nvPr>
        </p:nvSpPr>
        <p:spPr>
          <a:xfrm>
            <a:off x="6259556" y="1287682"/>
            <a:ext cx="5487829" cy="2286000"/>
          </a:xfrm>
          <a:solidFill>
            <a:srgbClr val="97C5EB"/>
          </a:solidFill>
        </p:spPr>
        <p:txBody>
          <a:bodyPr>
            <a:noAutofit/>
          </a:bodyPr>
          <a:lstStyle/>
          <a:p>
            <a:endParaRPr lang="en-US" dirty="0"/>
          </a:p>
        </p:txBody>
      </p:sp>
      <p:sp>
        <p:nvSpPr>
          <p:cNvPr id="13" name="Picture Placeholder 9"/>
          <p:cNvSpPr>
            <a:spLocks noGrp="1"/>
          </p:cNvSpPr>
          <p:nvPr>
            <p:ph type="pic" sz="quarter" idx="14"/>
          </p:nvPr>
        </p:nvSpPr>
        <p:spPr>
          <a:xfrm>
            <a:off x="6259556" y="3759687"/>
            <a:ext cx="5487829" cy="228600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411588" y="1283210"/>
            <a:ext cx="548782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1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ubtitle and Lft content with 2 screen capture">
    <p:spTree>
      <p:nvGrpSpPr>
        <p:cNvPr id="1" name=""/>
        <p:cNvGrpSpPr/>
        <p:nvPr/>
      </p:nvGrpSpPr>
      <p:grpSpPr>
        <a:xfrm>
          <a:off x="0" y="0"/>
          <a:ext cx="0" cy="0"/>
          <a:chOff x="0" y="0"/>
          <a:chExt cx="0" cy="0"/>
        </a:xfrm>
      </p:grpSpPr>
      <p:sp>
        <p:nvSpPr>
          <p:cNvPr id="11" name="Picture Placeholder 9"/>
          <p:cNvSpPr>
            <a:spLocks noGrp="1"/>
          </p:cNvSpPr>
          <p:nvPr>
            <p:ph type="pic" sz="quarter" idx="18"/>
          </p:nvPr>
        </p:nvSpPr>
        <p:spPr>
          <a:xfrm>
            <a:off x="7392283" y="1287682"/>
            <a:ext cx="4355103" cy="2286000"/>
          </a:xfrm>
          <a:solidFill>
            <a:srgbClr val="97C5EB"/>
          </a:solidFill>
        </p:spPr>
        <p:txBody>
          <a:bodyPr>
            <a:noAutofit/>
          </a:bodyPr>
          <a:lstStyle/>
          <a:p>
            <a:endParaRPr lang="en-US" dirty="0"/>
          </a:p>
        </p:txBody>
      </p:sp>
      <p:sp>
        <p:nvSpPr>
          <p:cNvPr id="12" name="Picture Placeholder 9"/>
          <p:cNvSpPr>
            <a:spLocks noGrp="1"/>
          </p:cNvSpPr>
          <p:nvPr>
            <p:ph type="pic" sz="quarter" idx="19"/>
          </p:nvPr>
        </p:nvSpPr>
        <p:spPr>
          <a:xfrm>
            <a:off x="7392283" y="3872421"/>
            <a:ext cx="4355103" cy="2286000"/>
          </a:xfrm>
          <a:solidFill>
            <a:srgbClr val="97C5EB"/>
          </a:solidFill>
        </p:spPr>
        <p:txBody>
          <a:bodyPr>
            <a:noAutofit/>
          </a:bodyPr>
          <a:lstStyle/>
          <a:p>
            <a:endParaRPr lang="en-US" dirty="0"/>
          </a:p>
        </p:txBody>
      </p:sp>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8714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ubtitle, Lft Content, 2 screen cap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1" name="Text Placeholder 8"/>
          <p:cNvSpPr>
            <a:spLocks noGrp="1"/>
          </p:cNvSpPr>
          <p:nvPr>
            <p:ph type="body" sz="quarter" idx="15"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2" name="Picture Placeholder 9"/>
          <p:cNvSpPr>
            <a:spLocks noGrp="1"/>
          </p:cNvSpPr>
          <p:nvPr>
            <p:ph type="pic" sz="quarter" idx="19"/>
          </p:nvPr>
        </p:nvSpPr>
        <p:spPr>
          <a:xfrm>
            <a:off x="7392283" y="1287682"/>
            <a:ext cx="4355103" cy="2286000"/>
          </a:xfrm>
          <a:solidFill>
            <a:srgbClr val="97C5EB"/>
          </a:solidFill>
        </p:spPr>
        <p:txBody>
          <a:bodyPr>
            <a:noAutofit/>
          </a:bodyPr>
          <a:lstStyle/>
          <a:p>
            <a:endParaRPr lang="en-US" dirty="0"/>
          </a:p>
        </p:txBody>
      </p:sp>
      <p:sp>
        <p:nvSpPr>
          <p:cNvPr id="13" name="Picture Placeholder 9"/>
          <p:cNvSpPr>
            <a:spLocks noGrp="1"/>
          </p:cNvSpPr>
          <p:nvPr>
            <p:ph type="pic" sz="quarter" idx="20"/>
          </p:nvPr>
        </p:nvSpPr>
        <p:spPr>
          <a:xfrm>
            <a:off x="7392283" y="3759687"/>
            <a:ext cx="4355103" cy="2286000"/>
          </a:xfrm>
          <a:solidFill>
            <a:srgbClr val="97C5EB"/>
          </a:solidFill>
        </p:spPr>
        <p:txBody>
          <a:bodyPr>
            <a:noAutofit/>
          </a:bodyPr>
          <a:lstStyle/>
          <a:p>
            <a:endParaRPr lang="en-US" dirty="0"/>
          </a:p>
        </p:txBody>
      </p:sp>
      <p:sp>
        <p:nvSpPr>
          <p:cNvPr id="9" name="Content Placeholder 5"/>
          <p:cNvSpPr>
            <a:spLocks noGrp="1"/>
          </p:cNvSpPr>
          <p:nvPr>
            <p:ph sz="quarter" idx="21"/>
          </p:nvPr>
        </p:nvSpPr>
        <p:spPr>
          <a:xfrm>
            <a:off x="411588" y="1283210"/>
            <a:ext cx="6718859"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832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Content, two pictures,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3" name="Picture Placeholder 9"/>
          <p:cNvSpPr>
            <a:spLocks noGrp="1"/>
          </p:cNvSpPr>
          <p:nvPr>
            <p:ph type="pic" sz="quarter" idx="13"/>
          </p:nvPr>
        </p:nvSpPr>
        <p:spPr>
          <a:xfrm>
            <a:off x="458907" y="1287682"/>
            <a:ext cx="5487829" cy="2286000"/>
          </a:xfrm>
          <a:solidFill>
            <a:srgbClr val="97C5EB"/>
          </a:solidFill>
        </p:spPr>
        <p:txBody>
          <a:bodyPr>
            <a:noAutofit/>
          </a:bodyPr>
          <a:lstStyle/>
          <a:p>
            <a:endParaRPr lang="en-US" dirty="0"/>
          </a:p>
        </p:txBody>
      </p:sp>
      <p:sp>
        <p:nvSpPr>
          <p:cNvPr id="14" name="Picture Placeholder 9"/>
          <p:cNvSpPr>
            <a:spLocks noGrp="1"/>
          </p:cNvSpPr>
          <p:nvPr>
            <p:ph type="pic" sz="quarter" idx="14"/>
          </p:nvPr>
        </p:nvSpPr>
        <p:spPr>
          <a:xfrm>
            <a:off x="458907" y="3772213"/>
            <a:ext cx="5487829" cy="2286000"/>
          </a:xfrm>
          <a:solidFill>
            <a:srgbClr val="97C5EB"/>
          </a:solidFill>
        </p:spPr>
        <p:txBody>
          <a:bodyPr>
            <a:noAutofit/>
          </a:bodyPr>
          <a:lstStyle/>
          <a:p>
            <a:endParaRPr lang="en-US" dirty="0"/>
          </a:p>
        </p:txBody>
      </p:sp>
      <p:sp>
        <p:nvSpPr>
          <p:cNvPr id="15"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2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and Content with header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
        <p:nvSpPr>
          <p:cNvPr id="5" name="Slide Number Placeholder 4"/>
          <p:cNvSpPr>
            <a:spLocks noGrp="1"/>
          </p:cNvSpPr>
          <p:nvPr>
            <p:ph type="sldNum" sz="quarter" idx="15"/>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6370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ubtitle and Content with header image,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85" y="3931920"/>
            <a:ext cx="1131407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9" name="Text Placeholder 8"/>
          <p:cNvSpPr>
            <a:spLocks noGrp="1"/>
          </p:cNvSpPr>
          <p:nvPr>
            <p:ph type="body" sz="quarter" idx="14"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0" name="Picture Placeholder 7"/>
          <p:cNvSpPr>
            <a:spLocks noGrp="1"/>
          </p:cNvSpPr>
          <p:nvPr>
            <p:ph type="pic" sz="quarter" idx="13"/>
          </p:nvPr>
        </p:nvSpPr>
        <p:spPr>
          <a:xfrm>
            <a:off x="1" y="1600199"/>
            <a:ext cx="12192000" cy="2194560"/>
          </a:xfrm>
          <a:solidFill>
            <a:srgbClr val="97C5EB"/>
          </a:solidFill>
        </p:spPr>
        <p:txBody>
          <a:bodyPr>
            <a:noAutofit/>
          </a:bodyPr>
          <a:lstStyle/>
          <a:p>
            <a:endParaRPr lang="en-US" dirty="0"/>
          </a:p>
        </p:txBody>
      </p:sp>
    </p:spTree>
    <p:extLst>
      <p:ext uri="{BB962C8B-B14F-4D97-AF65-F5344CB8AC3E}">
        <p14:creationId xmlns:p14="http://schemas.microsoft.com/office/powerpoint/2010/main" val="83735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1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2"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3"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34"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5"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36"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38"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40"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1"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42"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44"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46"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7"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48"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9"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50"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1"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52"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3"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54"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5"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Tree>
    <p:extLst>
      <p:ext uri="{BB962C8B-B14F-4D97-AF65-F5344CB8AC3E}">
        <p14:creationId xmlns:p14="http://schemas.microsoft.com/office/powerpoint/2010/main" val="32926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12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585216"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585216" y="1309911"/>
            <a:ext cx="2401824" cy="1143000"/>
          </a:xfrm>
          <a:solidFill>
            <a:srgbClr val="97C5EB"/>
          </a:solidFill>
        </p:spPr>
        <p:txBody>
          <a:bodyPr>
            <a:noAutofit/>
          </a:bodyPr>
          <a:lstStyle/>
          <a:p>
            <a:endParaRPr lang="en-US" dirty="0"/>
          </a:p>
        </p:txBody>
      </p:sp>
      <p:sp>
        <p:nvSpPr>
          <p:cNvPr id="9" name="Content Placeholder 2"/>
          <p:cNvSpPr>
            <a:spLocks noGrp="1"/>
          </p:cNvSpPr>
          <p:nvPr>
            <p:ph idx="14"/>
          </p:nvPr>
        </p:nvSpPr>
        <p:spPr>
          <a:xfrm>
            <a:off x="585216"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0" name="Picture Placeholder 7"/>
          <p:cNvSpPr>
            <a:spLocks noGrp="1"/>
          </p:cNvSpPr>
          <p:nvPr>
            <p:ph type="pic" sz="quarter" idx="15"/>
          </p:nvPr>
        </p:nvSpPr>
        <p:spPr>
          <a:xfrm>
            <a:off x="585216" y="2992407"/>
            <a:ext cx="2401824" cy="1143000"/>
          </a:xfrm>
          <a:solidFill>
            <a:srgbClr val="97C5EB"/>
          </a:solidFill>
        </p:spPr>
        <p:txBody>
          <a:bodyPr>
            <a:noAutofit/>
          </a:bodyPr>
          <a:lstStyle/>
          <a:p>
            <a:endParaRPr lang="en-US" dirty="0"/>
          </a:p>
        </p:txBody>
      </p:sp>
      <p:sp>
        <p:nvSpPr>
          <p:cNvPr id="11" name="Content Placeholder 2"/>
          <p:cNvSpPr>
            <a:spLocks noGrp="1"/>
          </p:cNvSpPr>
          <p:nvPr>
            <p:ph idx="16"/>
          </p:nvPr>
        </p:nvSpPr>
        <p:spPr>
          <a:xfrm>
            <a:off x="59740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2" name="Picture Placeholder 7"/>
          <p:cNvSpPr>
            <a:spLocks noGrp="1"/>
          </p:cNvSpPr>
          <p:nvPr>
            <p:ph type="pic" sz="quarter" idx="17"/>
          </p:nvPr>
        </p:nvSpPr>
        <p:spPr>
          <a:xfrm>
            <a:off x="585216" y="4674903"/>
            <a:ext cx="2401824" cy="1143000"/>
          </a:xfrm>
          <a:solidFill>
            <a:srgbClr val="97C5EB"/>
          </a:solidFill>
        </p:spPr>
        <p:txBody>
          <a:bodyPr>
            <a:noAutofit/>
          </a:bodyPr>
          <a:lstStyle/>
          <a:p>
            <a:endParaRPr lang="en-US" dirty="0"/>
          </a:p>
        </p:txBody>
      </p:sp>
      <p:sp>
        <p:nvSpPr>
          <p:cNvPr id="13" name="Content Placeholder 2"/>
          <p:cNvSpPr>
            <a:spLocks noGrp="1"/>
          </p:cNvSpPr>
          <p:nvPr>
            <p:ph idx="18"/>
          </p:nvPr>
        </p:nvSpPr>
        <p:spPr>
          <a:xfrm>
            <a:off x="346252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4" name="Picture Placeholder 7"/>
          <p:cNvSpPr>
            <a:spLocks noGrp="1"/>
          </p:cNvSpPr>
          <p:nvPr>
            <p:ph type="pic" sz="quarter" idx="19"/>
          </p:nvPr>
        </p:nvSpPr>
        <p:spPr>
          <a:xfrm>
            <a:off x="3462528" y="1309911"/>
            <a:ext cx="2401824" cy="1143000"/>
          </a:xfrm>
          <a:solidFill>
            <a:srgbClr val="97C5EB"/>
          </a:solidFill>
        </p:spPr>
        <p:txBody>
          <a:bodyPr>
            <a:noAutofit/>
          </a:bodyPr>
          <a:lstStyle/>
          <a:p>
            <a:endParaRPr lang="en-US" dirty="0"/>
          </a:p>
        </p:txBody>
      </p:sp>
      <p:sp>
        <p:nvSpPr>
          <p:cNvPr id="15" name="Content Placeholder 2"/>
          <p:cNvSpPr>
            <a:spLocks noGrp="1"/>
          </p:cNvSpPr>
          <p:nvPr>
            <p:ph idx="20"/>
          </p:nvPr>
        </p:nvSpPr>
        <p:spPr>
          <a:xfrm>
            <a:off x="346252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6" name="Picture Placeholder 7"/>
          <p:cNvSpPr>
            <a:spLocks noGrp="1"/>
          </p:cNvSpPr>
          <p:nvPr>
            <p:ph type="pic" sz="quarter" idx="21"/>
          </p:nvPr>
        </p:nvSpPr>
        <p:spPr>
          <a:xfrm>
            <a:off x="3462528" y="2992407"/>
            <a:ext cx="2401824" cy="1143000"/>
          </a:xfrm>
          <a:solidFill>
            <a:srgbClr val="97C5EB"/>
          </a:solidFill>
        </p:spPr>
        <p:txBody>
          <a:bodyPr>
            <a:noAutofit/>
          </a:bodyPr>
          <a:lstStyle/>
          <a:p>
            <a:endParaRPr lang="en-US" dirty="0"/>
          </a:p>
        </p:txBody>
      </p:sp>
      <p:sp>
        <p:nvSpPr>
          <p:cNvPr id="17" name="Content Placeholder 2"/>
          <p:cNvSpPr>
            <a:spLocks noGrp="1"/>
          </p:cNvSpPr>
          <p:nvPr>
            <p:ph idx="22"/>
          </p:nvPr>
        </p:nvSpPr>
        <p:spPr>
          <a:xfrm>
            <a:off x="346252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18" name="Picture Placeholder 7"/>
          <p:cNvSpPr>
            <a:spLocks noGrp="1"/>
          </p:cNvSpPr>
          <p:nvPr>
            <p:ph type="pic" sz="quarter" idx="23"/>
          </p:nvPr>
        </p:nvSpPr>
        <p:spPr>
          <a:xfrm>
            <a:off x="3462528" y="4674903"/>
            <a:ext cx="2401824" cy="1143000"/>
          </a:xfrm>
          <a:solidFill>
            <a:srgbClr val="97C5EB"/>
          </a:solidFill>
        </p:spPr>
        <p:txBody>
          <a:bodyPr>
            <a:noAutofit/>
          </a:bodyPr>
          <a:lstStyle/>
          <a:p>
            <a:endParaRPr lang="en-US" dirty="0"/>
          </a:p>
        </p:txBody>
      </p:sp>
      <p:sp>
        <p:nvSpPr>
          <p:cNvPr id="19" name="Content Placeholder 2"/>
          <p:cNvSpPr>
            <a:spLocks noGrp="1"/>
          </p:cNvSpPr>
          <p:nvPr>
            <p:ph idx="24"/>
          </p:nvPr>
        </p:nvSpPr>
        <p:spPr>
          <a:xfrm>
            <a:off x="632764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0" name="Picture Placeholder 7"/>
          <p:cNvSpPr>
            <a:spLocks noGrp="1"/>
          </p:cNvSpPr>
          <p:nvPr>
            <p:ph type="pic" sz="quarter" idx="25"/>
          </p:nvPr>
        </p:nvSpPr>
        <p:spPr>
          <a:xfrm>
            <a:off x="6327649" y="1309911"/>
            <a:ext cx="2401824" cy="1143000"/>
          </a:xfrm>
          <a:solidFill>
            <a:srgbClr val="97C5EB"/>
          </a:solidFill>
        </p:spPr>
        <p:txBody>
          <a:bodyPr>
            <a:noAutofit/>
          </a:bodyPr>
          <a:lstStyle/>
          <a:p>
            <a:endParaRPr lang="en-US" dirty="0"/>
          </a:p>
        </p:txBody>
      </p:sp>
      <p:sp>
        <p:nvSpPr>
          <p:cNvPr id="21" name="Content Placeholder 2"/>
          <p:cNvSpPr>
            <a:spLocks noGrp="1"/>
          </p:cNvSpPr>
          <p:nvPr>
            <p:ph idx="26"/>
          </p:nvPr>
        </p:nvSpPr>
        <p:spPr>
          <a:xfrm>
            <a:off x="632764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27"/>
          </p:nvPr>
        </p:nvSpPr>
        <p:spPr>
          <a:xfrm>
            <a:off x="6327649" y="2992407"/>
            <a:ext cx="2401824" cy="1143000"/>
          </a:xfrm>
          <a:solidFill>
            <a:srgbClr val="97C5EB"/>
          </a:solidFill>
        </p:spPr>
        <p:txBody>
          <a:bodyPr>
            <a:noAutofit/>
          </a:bodyPr>
          <a:lstStyle/>
          <a:p>
            <a:endParaRPr lang="en-US" dirty="0"/>
          </a:p>
        </p:txBody>
      </p:sp>
      <p:sp>
        <p:nvSpPr>
          <p:cNvPr id="23" name="Content Placeholder 2"/>
          <p:cNvSpPr>
            <a:spLocks noGrp="1"/>
          </p:cNvSpPr>
          <p:nvPr>
            <p:ph idx="28"/>
          </p:nvPr>
        </p:nvSpPr>
        <p:spPr>
          <a:xfrm>
            <a:off x="632764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29"/>
          </p:nvPr>
        </p:nvSpPr>
        <p:spPr>
          <a:xfrm>
            <a:off x="6327649" y="4674903"/>
            <a:ext cx="2401824" cy="1143000"/>
          </a:xfrm>
          <a:solidFill>
            <a:srgbClr val="97C5EB"/>
          </a:solidFill>
        </p:spPr>
        <p:txBody>
          <a:bodyPr>
            <a:noAutofit/>
          </a:bodyPr>
          <a:lstStyle/>
          <a:p>
            <a:endParaRPr lang="en-US" dirty="0"/>
          </a:p>
        </p:txBody>
      </p:sp>
      <p:sp>
        <p:nvSpPr>
          <p:cNvPr id="25" name="Content Placeholder 2"/>
          <p:cNvSpPr>
            <a:spLocks noGrp="1"/>
          </p:cNvSpPr>
          <p:nvPr>
            <p:ph idx="30"/>
          </p:nvPr>
        </p:nvSpPr>
        <p:spPr>
          <a:xfrm>
            <a:off x="9192768" y="2471201"/>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31"/>
          </p:nvPr>
        </p:nvSpPr>
        <p:spPr>
          <a:xfrm>
            <a:off x="9192769" y="1309911"/>
            <a:ext cx="2401824" cy="1143000"/>
          </a:xfrm>
          <a:solidFill>
            <a:srgbClr val="97C5EB"/>
          </a:solidFill>
        </p:spPr>
        <p:txBody>
          <a:bodyPr>
            <a:noAutofit/>
          </a:bodyPr>
          <a:lstStyle/>
          <a:p>
            <a:endParaRPr lang="en-US" dirty="0"/>
          </a:p>
        </p:txBody>
      </p:sp>
      <p:sp>
        <p:nvSpPr>
          <p:cNvPr id="27" name="Content Placeholder 2"/>
          <p:cNvSpPr>
            <a:spLocks noGrp="1"/>
          </p:cNvSpPr>
          <p:nvPr>
            <p:ph idx="32"/>
          </p:nvPr>
        </p:nvSpPr>
        <p:spPr>
          <a:xfrm>
            <a:off x="9192768" y="4153697"/>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33"/>
          </p:nvPr>
        </p:nvSpPr>
        <p:spPr>
          <a:xfrm>
            <a:off x="9192769" y="2992407"/>
            <a:ext cx="2401824" cy="1143000"/>
          </a:xfrm>
          <a:solidFill>
            <a:srgbClr val="97C5EB"/>
          </a:solidFill>
        </p:spPr>
        <p:txBody>
          <a:bodyPr>
            <a:noAutofit/>
          </a:bodyPr>
          <a:lstStyle/>
          <a:p>
            <a:endParaRPr lang="en-US" dirty="0"/>
          </a:p>
        </p:txBody>
      </p:sp>
      <p:sp>
        <p:nvSpPr>
          <p:cNvPr id="29" name="Content Placeholder 2"/>
          <p:cNvSpPr>
            <a:spLocks noGrp="1"/>
          </p:cNvSpPr>
          <p:nvPr>
            <p:ph idx="34"/>
          </p:nvPr>
        </p:nvSpPr>
        <p:spPr>
          <a:xfrm>
            <a:off x="9192768" y="5836193"/>
            <a:ext cx="2389632"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5"/>
          </p:nvPr>
        </p:nvSpPr>
        <p:spPr>
          <a:xfrm>
            <a:off x="9192769" y="4674903"/>
            <a:ext cx="2401824" cy="1143000"/>
          </a:xfrm>
          <a:solidFill>
            <a:srgbClr val="97C5EB"/>
          </a:solidFill>
        </p:spPr>
        <p:txBody>
          <a:bodyPr>
            <a:noAutofit/>
          </a:bodyPr>
          <a:lstStyle/>
          <a:p>
            <a:endParaRPr lang="en-US" dirty="0"/>
          </a:p>
        </p:txBody>
      </p:sp>
      <p:sp>
        <p:nvSpPr>
          <p:cNvPr id="5" name="Slide Number Placeholder 4"/>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31" name="Text Placeholder 8"/>
          <p:cNvSpPr>
            <a:spLocks noGrp="1"/>
          </p:cNvSpPr>
          <p:nvPr>
            <p:ph type="body" sz="quarter" idx="36"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Tree>
    <p:extLst>
      <p:ext uri="{BB962C8B-B14F-4D97-AF65-F5344CB8AC3E}">
        <p14:creationId xmlns:p14="http://schemas.microsoft.com/office/powerpoint/2010/main" val="193062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Executive layout">
    <p:spTree>
      <p:nvGrpSpPr>
        <p:cNvPr id="1" name=""/>
        <p:cNvGrpSpPr/>
        <p:nvPr/>
      </p:nvGrpSpPr>
      <p:grpSpPr>
        <a:xfrm>
          <a:off x="0" y="0"/>
          <a:ext cx="0" cy="0"/>
          <a:chOff x="0" y="0"/>
          <a:chExt cx="0" cy="0"/>
        </a:xfrm>
      </p:grpSpPr>
      <p:sp>
        <p:nvSpPr>
          <p:cNvPr id="2" name="Title 1"/>
          <p:cNvSpPr>
            <a:spLocks noGrp="1"/>
          </p:cNvSpPr>
          <p:nvPr>
            <p:ph type="title"/>
          </p:nvPr>
        </p:nvSpPr>
        <p:spPr>
          <a:xfrm>
            <a:off x="448733"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73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609344"/>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3040614"/>
            <a:ext cx="2999232" cy="1609344"/>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791925"/>
            <a:ext cx="2999232" cy="1609344"/>
          </a:xfrm>
          <a:solidFill>
            <a:srgbClr val="97C5EB"/>
          </a:solidFill>
        </p:spPr>
        <p:txBody>
          <a:bodyPr>
            <a:noAutofit/>
          </a:bodyPr>
          <a:lstStyle/>
          <a:p>
            <a:endParaRPr lang="en-US" dirty="0"/>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Content Placeholder 5"/>
          <p:cNvSpPr>
            <a:spLocks noGrp="1"/>
          </p:cNvSpPr>
          <p:nvPr>
            <p:ph sz="quarter" idx="20"/>
          </p:nvPr>
        </p:nvSpPr>
        <p:spPr>
          <a:xfrm>
            <a:off x="448733"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5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Executiv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921" y="457204"/>
            <a:ext cx="11314075" cy="233141"/>
          </a:xfrm>
        </p:spPr>
        <p:txBody>
          <a:bodyPr/>
          <a:lstStyle/>
          <a:p>
            <a:r>
              <a:rPr lang="en-US"/>
              <a:t>Click to edit Master title style</a:t>
            </a:r>
            <a:endParaRPr lang="en-US" dirty="0"/>
          </a:p>
        </p:txBody>
      </p:sp>
      <p:sp>
        <p:nvSpPr>
          <p:cNvPr id="8" name="Text Placeholder 6"/>
          <p:cNvSpPr>
            <a:spLocks noGrp="1"/>
          </p:cNvSpPr>
          <p:nvPr>
            <p:ph type="body" sz="quarter" idx="12"/>
          </p:nvPr>
        </p:nvSpPr>
        <p:spPr>
          <a:xfrm>
            <a:off x="448921"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9" name="Picture Placeholder 9"/>
          <p:cNvSpPr>
            <a:spLocks noGrp="1"/>
          </p:cNvSpPr>
          <p:nvPr>
            <p:ph type="pic" sz="quarter" idx="13"/>
          </p:nvPr>
        </p:nvSpPr>
        <p:spPr>
          <a:xfrm>
            <a:off x="8607552" y="1289303"/>
            <a:ext cx="2999232" cy="1554480"/>
          </a:xfrm>
          <a:solidFill>
            <a:srgbClr val="97C5EB"/>
          </a:solidFill>
        </p:spPr>
        <p:txBody>
          <a:bodyPr>
            <a:noAutofit/>
          </a:bodyPr>
          <a:lstStyle/>
          <a:p>
            <a:endParaRPr lang="en-US" dirty="0"/>
          </a:p>
        </p:txBody>
      </p:sp>
      <p:sp>
        <p:nvSpPr>
          <p:cNvPr id="10" name="Picture Placeholder 9"/>
          <p:cNvSpPr>
            <a:spLocks noGrp="1"/>
          </p:cNvSpPr>
          <p:nvPr>
            <p:ph type="pic" sz="quarter" idx="14"/>
          </p:nvPr>
        </p:nvSpPr>
        <p:spPr>
          <a:xfrm>
            <a:off x="8607552" y="2913365"/>
            <a:ext cx="2999232" cy="1554480"/>
          </a:xfrm>
          <a:solidFill>
            <a:srgbClr val="97C5EB"/>
          </a:solidFill>
        </p:spPr>
        <p:txBody>
          <a:bodyPr>
            <a:noAutofit/>
          </a:bodyPr>
          <a:lstStyle/>
          <a:p>
            <a:endParaRPr lang="en-US" dirty="0"/>
          </a:p>
        </p:txBody>
      </p:sp>
      <p:sp>
        <p:nvSpPr>
          <p:cNvPr id="11" name="Picture Placeholder 9"/>
          <p:cNvSpPr>
            <a:spLocks noGrp="1"/>
          </p:cNvSpPr>
          <p:nvPr>
            <p:ph type="pic" sz="quarter" idx="15"/>
          </p:nvPr>
        </p:nvSpPr>
        <p:spPr>
          <a:xfrm>
            <a:off x="8607552" y="4537427"/>
            <a:ext cx="2999232" cy="1554480"/>
          </a:xfrm>
          <a:solidFill>
            <a:srgbClr val="97C5EB"/>
          </a:solidFill>
        </p:spPr>
        <p:txBody>
          <a:bodyPr>
            <a:noAutofit/>
          </a:bodyPr>
          <a:lstStyle/>
          <a:p>
            <a:endParaRPr lang="en-US" dirty="0"/>
          </a:p>
        </p:txBody>
      </p:sp>
      <p:sp>
        <p:nvSpPr>
          <p:cNvPr id="6" name="Slide Number Placeholder 5"/>
          <p:cNvSpPr>
            <a:spLocks noGrp="1"/>
          </p:cNvSpPr>
          <p:nvPr>
            <p:ph type="sldNum" sz="quarter" idx="38"/>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2" name="Text Placeholder 8"/>
          <p:cNvSpPr>
            <a:spLocks noGrp="1"/>
          </p:cNvSpPr>
          <p:nvPr>
            <p:ph type="body" sz="quarter" idx="36" hasCustomPrompt="1"/>
          </p:nvPr>
        </p:nvSpPr>
        <p:spPr>
          <a:xfrm>
            <a:off x="458910" y="6280671"/>
            <a:ext cx="11288476"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3" name="Content Placeholder 5"/>
          <p:cNvSpPr>
            <a:spLocks noGrp="1"/>
          </p:cNvSpPr>
          <p:nvPr>
            <p:ph sz="quarter" idx="20"/>
          </p:nvPr>
        </p:nvSpPr>
        <p:spPr>
          <a:xfrm>
            <a:off x="448921" y="1283210"/>
            <a:ext cx="7876155"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194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9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31"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3"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5" name="Content Placeholder 2"/>
          <p:cNvSpPr>
            <a:spLocks noGrp="1"/>
          </p:cNvSpPr>
          <p:nvPr>
            <p:ph idx="22"/>
          </p:nvPr>
        </p:nvSpPr>
        <p:spPr>
          <a:xfrm>
            <a:off x="6096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066254"/>
            <a:ext cx="2755392" cy="155812"/>
          </a:xfrm>
          <a:solidFill>
            <a:srgbClr val="97C5EB"/>
          </a:solidFill>
        </p:spPr>
        <p:txBody>
          <a:bodyPr/>
          <a:lstStyle/>
          <a:p>
            <a:endParaRPr lang="en-US" dirty="0"/>
          </a:p>
        </p:txBody>
      </p:sp>
      <p:sp>
        <p:nvSpPr>
          <p:cNvPr id="41" name="Content Placeholder 2"/>
          <p:cNvSpPr>
            <a:spLocks noGrp="1"/>
          </p:cNvSpPr>
          <p:nvPr>
            <p:ph idx="28"/>
          </p:nvPr>
        </p:nvSpPr>
        <p:spPr>
          <a:xfrm>
            <a:off x="6096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2" name="Picture Placeholder 7"/>
          <p:cNvSpPr>
            <a:spLocks noGrp="1"/>
          </p:cNvSpPr>
          <p:nvPr>
            <p:ph type="pic" sz="quarter" idx="29"/>
          </p:nvPr>
        </p:nvSpPr>
        <p:spPr>
          <a:xfrm>
            <a:off x="621792" y="4849334"/>
            <a:ext cx="2755392" cy="155812"/>
          </a:xfrm>
          <a:solidFill>
            <a:srgbClr val="97C5EB"/>
          </a:solidFill>
        </p:spPr>
        <p:txBody>
          <a:bodyPr/>
          <a:lstStyle/>
          <a:p>
            <a:endParaRPr lang="en-US" dirty="0"/>
          </a:p>
        </p:txBody>
      </p:sp>
      <p:sp>
        <p:nvSpPr>
          <p:cNvPr id="47" name="Content Placeholder 2"/>
          <p:cNvSpPr>
            <a:spLocks noGrp="1"/>
          </p:cNvSpPr>
          <p:nvPr>
            <p:ph idx="30"/>
          </p:nvPr>
        </p:nvSpPr>
        <p:spPr>
          <a:xfrm>
            <a:off x="4730496"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066254"/>
            <a:ext cx="2755392" cy="155812"/>
          </a:xfrm>
          <a:solidFill>
            <a:srgbClr val="97C5EB"/>
          </a:solidFill>
        </p:spPr>
        <p:txBody>
          <a:bodyPr/>
          <a:lstStyle/>
          <a:p>
            <a:endParaRPr lang="en-US" dirty="0"/>
          </a:p>
        </p:txBody>
      </p:sp>
      <p:sp>
        <p:nvSpPr>
          <p:cNvPr id="49" name="Content Placeholder 2"/>
          <p:cNvSpPr>
            <a:spLocks noGrp="1"/>
          </p:cNvSpPr>
          <p:nvPr>
            <p:ph idx="32"/>
          </p:nvPr>
        </p:nvSpPr>
        <p:spPr>
          <a:xfrm>
            <a:off x="4730496"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0" name="Picture Placeholder 7"/>
          <p:cNvSpPr>
            <a:spLocks noGrp="1"/>
          </p:cNvSpPr>
          <p:nvPr>
            <p:ph type="pic" sz="quarter" idx="33"/>
          </p:nvPr>
        </p:nvSpPr>
        <p:spPr>
          <a:xfrm>
            <a:off x="4730496" y="4849334"/>
            <a:ext cx="2755392" cy="155812"/>
          </a:xfrm>
          <a:solidFill>
            <a:srgbClr val="97C5EB"/>
          </a:solidFill>
        </p:spPr>
        <p:txBody>
          <a:bodyPr/>
          <a:lstStyle/>
          <a:p>
            <a:endParaRPr lang="en-US" dirty="0"/>
          </a:p>
        </p:txBody>
      </p:sp>
      <p:sp>
        <p:nvSpPr>
          <p:cNvPr id="51" name="Content Placeholder 2"/>
          <p:cNvSpPr>
            <a:spLocks noGrp="1"/>
          </p:cNvSpPr>
          <p:nvPr>
            <p:ph idx="34"/>
          </p:nvPr>
        </p:nvSpPr>
        <p:spPr>
          <a:xfrm>
            <a:off x="8839200" y="446528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066254"/>
            <a:ext cx="2755392" cy="155812"/>
          </a:xfrm>
          <a:solidFill>
            <a:srgbClr val="97C5EB"/>
          </a:solidFill>
        </p:spPr>
        <p:txBody>
          <a:bodyPr/>
          <a:lstStyle/>
          <a:p>
            <a:endParaRPr lang="en-US" dirty="0"/>
          </a:p>
        </p:txBody>
      </p:sp>
      <p:sp>
        <p:nvSpPr>
          <p:cNvPr id="53" name="Content Placeholder 2"/>
          <p:cNvSpPr>
            <a:spLocks noGrp="1"/>
          </p:cNvSpPr>
          <p:nvPr>
            <p:ph idx="36"/>
          </p:nvPr>
        </p:nvSpPr>
        <p:spPr>
          <a:xfrm>
            <a:off x="8839200" y="6239220"/>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4" name="Picture Placeholder 7"/>
          <p:cNvSpPr>
            <a:spLocks noGrp="1"/>
          </p:cNvSpPr>
          <p:nvPr>
            <p:ph type="pic" sz="quarter" idx="37"/>
          </p:nvPr>
        </p:nvSpPr>
        <p:spPr>
          <a:xfrm>
            <a:off x="8839200" y="4849334"/>
            <a:ext cx="2755392" cy="155812"/>
          </a:xfrm>
          <a:solidFill>
            <a:srgbClr val="97C5EB"/>
          </a:solidFill>
        </p:spPr>
        <p:txBody>
          <a:bodyPr/>
          <a:lstStyle/>
          <a:p>
            <a:endParaRPr lang="en-US" dirty="0"/>
          </a:p>
        </p:txBody>
      </p:sp>
      <p:sp>
        <p:nvSpPr>
          <p:cNvPr id="5" name="Slide Number Placeholder 4"/>
          <p:cNvSpPr>
            <a:spLocks noGrp="1"/>
          </p:cNvSpPr>
          <p:nvPr>
            <p:ph type="sldNum" sz="quarter" idx="39"/>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22850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9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25"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6" name="Content Placeholder 2"/>
          <p:cNvSpPr>
            <a:spLocks noGrp="1"/>
          </p:cNvSpPr>
          <p:nvPr>
            <p:ph idx="1"/>
          </p:nvPr>
        </p:nvSpPr>
        <p:spPr>
          <a:xfrm>
            <a:off x="6096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7" name="Picture Placeholder 7"/>
          <p:cNvSpPr>
            <a:spLocks noGrp="1"/>
          </p:cNvSpPr>
          <p:nvPr>
            <p:ph type="pic" sz="quarter" idx="13"/>
          </p:nvPr>
        </p:nvSpPr>
        <p:spPr>
          <a:xfrm>
            <a:off x="621792" y="1292318"/>
            <a:ext cx="2755392" cy="155812"/>
          </a:xfrm>
          <a:solidFill>
            <a:srgbClr val="97C5EB"/>
          </a:solidFill>
        </p:spPr>
        <p:txBody>
          <a:bodyPr/>
          <a:lstStyle/>
          <a:p>
            <a:endParaRPr lang="en-US" dirty="0"/>
          </a:p>
        </p:txBody>
      </p:sp>
      <p:sp>
        <p:nvSpPr>
          <p:cNvPr id="28" name="Content Placeholder 2"/>
          <p:cNvSpPr>
            <a:spLocks noGrp="1"/>
          </p:cNvSpPr>
          <p:nvPr>
            <p:ph idx="18"/>
          </p:nvPr>
        </p:nvSpPr>
        <p:spPr>
          <a:xfrm>
            <a:off x="4718304"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9" name="Picture Placeholder 7"/>
          <p:cNvSpPr>
            <a:spLocks noGrp="1"/>
          </p:cNvSpPr>
          <p:nvPr>
            <p:ph type="pic" sz="quarter" idx="19"/>
          </p:nvPr>
        </p:nvSpPr>
        <p:spPr>
          <a:xfrm>
            <a:off x="4730496" y="1292318"/>
            <a:ext cx="2755392" cy="155812"/>
          </a:xfrm>
          <a:solidFill>
            <a:srgbClr val="97C5EB"/>
          </a:solidFill>
        </p:spPr>
        <p:txBody>
          <a:bodyPr/>
          <a:lstStyle/>
          <a:p>
            <a:endParaRPr lang="en-US" dirty="0"/>
          </a:p>
        </p:txBody>
      </p:sp>
      <p:sp>
        <p:nvSpPr>
          <p:cNvPr id="30" name="Content Placeholder 2"/>
          <p:cNvSpPr>
            <a:spLocks noGrp="1"/>
          </p:cNvSpPr>
          <p:nvPr>
            <p:ph idx="20"/>
          </p:nvPr>
        </p:nvSpPr>
        <p:spPr>
          <a:xfrm>
            <a:off x="8839200" y="268220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7" name="Picture Placeholder 7"/>
          <p:cNvSpPr>
            <a:spLocks noGrp="1"/>
          </p:cNvSpPr>
          <p:nvPr>
            <p:ph type="pic" sz="quarter" idx="21"/>
          </p:nvPr>
        </p:nvSpPr>
        <p:spPr>
          <a:xfrm>
            <a:off x="8839200" y="1292318"/>
            <a:ext cx="2755392" cy="155812"/>
          </a:xfrm>
          <a:solidFill>
            <a:srgbClr val="97C5EB"/>
          </a:solidFill>
        </p:spPr>
        <p:txBody>
          <a:bodyPr/>
          <a:lstStyle/>
          <a:p>
            <a:endParaRPr lang="en-US" dirty="0"/>
          </a:p>
        </p:txBody>
      </p:sp>
      <p:sp>
        <p:nvSpPr>
          <p:cNvPr id="38" name="Content Placeholder 2"/>
          <p:cNvSpPr>
            <a:spLocks noGrp="1"/>
          </p:cNvSpPr>
          <p:nvPr>
            <p:ph idx="22"/>
          </p:nvPr>
        </p:nvSpPr>
        <p:spPr>
          <a:xfrm>
            <a:off x="6096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9" name="Picture Placeholder 7"/>
          <p:cNvSpPr>
            <a:spLocks noGrp="1"/>
          </p:cNvSpPr>
          <p:nvPr>
            <p:ph type="pic" sz="quarter" idx="23"/>
          </p:nvPr>
        </p:nvSpPr>
        <p:spPr>
          <a:xfrm>
            <a:off x="621792" y="2945134"/>
            <a:ext cx="2755392" cy="155812"/>
          </a:xfrm>
          <a:solidFill>
            <a:srgbClr val="97C5EB"/>
          </a:solidFill>
        </p:spPr>
        <p:txBody>
          <a:bodyPr/>
          <a:lstStyle/>
          <a:p>
            <a:endParaRPr lang="en-US" dirty="0"/>
          </a:p>
        </p:txBody>
      </p:sp>
      <p:sp>
        <p:nvSpPr>
          <p:cNvPr id="40" name="Content Placeholder 2"/>
          <p:cNvSpPr>
            <a:spLocks noGrp="1"/>
          </p:cNvSpPr>
          <p:nvPr>
            <p:ph idx="30"/>
          </p:nvPr>
        </p:nvSpPr>
        <p:spPr>
          <a:xfrm>
            <a:off x="4730496"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3" name="Picture Placeholder 7"/>
          <p:cNvSpPr>
            <a:spLocks noGrp="1"/>
          </p:cNvSpPr>
          <p:nvPr>
            <p:ph type="pic" sz="quarter" idx="31"/>
          </p:nvPr>
        </p:nvSpPr>
        <p:spPr>
          <a:xfrm>
            <a:off x="4730496" y="2945134"/>
            <a:ext cx="2755392" cy="155812"/>
          </a:xfrm>
          <a:solidFill>
            <a:srgbClr val="97C5EB"/>
          </a:solidFill>
        </p:spPr>
        <p:txBody>
          <a:bodyPr/>
          <a:lstStyle/>
          <a:p>
            <a:endParaRPr lang="en-US" dirty="0"/>
          </a:p>
        </p:txBody>
      </p:sp>
      <p:sp>
        <p:nvSpPr>
          <p:cNvPr id="44" name="Content Placeholder 2"/>
          <p:cNvSpPr>
            <a:spLocks noGrp="1"/>
          </p:cNvSpPr>
          <p:nvPr>
            <p:ph idx="32"/>
          </p:nvPr>
        </p:nvSpPr>
        <p:spPr>
          <a:xfrm>
            <a:off x="4730496"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5" name="Content Placeholder 2"/>
          <p:cNvSpPr>
            <a:spLocks noGrp="1"/>
          </p:cNvSpPr>
          <p:nvPr>
            <p:ph idx="34"/>
          </p:nvPr>
        </p:nvSpPr>
        <p:spPr>
          <a:xfrm>
            <a:off x="8839200" y="434416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6" name="Picture Placeholder 7"/>
          <p:cNvSpPr>
            <a:spLocks noGrp="1"/>
          </p:cNvSpPr>
          <p:nvPr>
            <p:ph type="pic" sz="quarter" idx="35"/>
          </p:nvPr>
        </p:nvSpPr>
        <p:spPr>
          <a:xfrm>
            <a:off x="8839200" y="2945134"/>
            <a:ext cx="2755392" cy="155812"/>
          </a:xfrm>
          <a:solidFill>
            <a:srgbClr val="97C5EB"/>
          </a:solidFill>
        </p:spPr>
        <p:txBody>
          <a:bodyPr/>
          <a:lstStyle/>
          <a:p>
            <a:endParaRPr lang="en-US" dirty="0"/>
          </a:p>
        </p:txBody>
      </p:sp>
      <p:sp>
        <p:nvSpPr>
          <p:cNvPr id="55" name="Content Placeholder 2"/>
          <p:cNvSpPr>
            <a:spLocks noGrp="1"/>
          </p:cNvSpPr>
          <p:nvPr>
            <p:ph idx="36"/>
          </p:nvPr>
        </p:nvSpPr>
        <p:spPr>
          <a:xfrm>
            <a:off x="8839200" y="5990481"/>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6" name="Content Placeholder 2"/>
          <p:cNvSpPr>
            <a:spLocks noGrp="1"/>
          </p:cNvSpPr>
          <p:nvPr>
            <p:ph idx="28"/>
          </p:nvPr>
        </p:nvSpPr>
        <p:spPr>
          <a:xfrm>
            <a:off x="609600" y="5990480"/>
            <a:ext cx="2767584" cy="124650"/>
          </a:xfrm>
        </p:spPr>
        <p:txBody>
          <a:bodyPr>
            <a:noAutofit/>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7" name="Picture Placeholder 7"/>
          <p:cNvSpPr>
            <a:spLocks noGrp="1"/>
          </p:cNvSpPr>
          <p:nvPr>
            <p:ph type="pic" sz="quarter" idx="29"/>
          </p:nvPr>
        </p:nvSpPr>
        <p:spPr>
          <a:xfrm>
            <a:off x="621792" y="4591447"/>
            <a:ext cx="2755392" cy="1371600"/>
          </a:xfrm>
          <a:solidFill>
            <a:srgbClr val="97C5EB"/>
          </a:solidFill>
        </p:spPr>
        <p:txBody>
          <a:bodyPr>
            <a:noAutofit/>
          </a:bodyPr>
          <a:lstStyle/>
          <a:p>
            <a:endParaRPr lang="en-US" dirty="0"/>
          </a:p>
        </p:txBody>
      </p:sp>
      <p:sp>
        <p:nvSpPr>
          <p:cNvPr id="58" name="Picture Placeholder 7"/>
          <p:cNvSpPr>
            <a:spLocks noGrp="1"/>
          </p:cNvSpPr>
          <p:nvPr>
            <p:ph type="pic" sz="quarter" idx="42"/>
          </p:nvPr>
        </p:nvSpPr>
        <p:spPr>
          <a:xfrm>
            <a:off x="4730496" y="4591451"/>
            <a:ext cx="2755392" cy="155812"/>
          </a:xfrm>
          <a:solidFill>
            <a:srgbClr val="97C5EB"/>
          </a:solidFill>
        </p:spPr>
        <p:txBody>
          <a:bodyPr/>
          <a:lstStyle/>
          <a:p>
            <a:endParaRPr lang="en-US" dirty="0"/>
          </a:p>
        </p:txBody>
      </p:sp>
      <p:sp>
        <p:nvSpPr>
          <p:cNvPr id="59" name="Picture Placeholder 7"/>
          <p:cNvSpPr>
            <a:spLocks noGrp="1"/>
          </p:cNvSpPr>
          <p:nvPr>
            <p:ph type="pic" sz="quarter" idx="43"/>
          </p:nvPr>
        </p:nvSpPr>
        <p:spPr>
          <a:xfrm>
            <a:off x="8839200" y="4591451"/>
            <a:ext cx="2755392" cy="155812"/>
          </a:xfrm>
          <a:solidFill>
            <a:srgbClr val="97C5EB"/>
          </a:solidFill>
        </p:spPr>
        <p:txBody>
          <a:bodyPr/>
          <a:lstStyle/>
          <a:p>
            <a:endParaRPr lang="en-US" dirty="0"/>
          </a:p>
        </p:txBody>
      </p:sp>
    </p:spTree>
    <p:extLst>
      <p:ext uri="{BB962C8B-B14F-4D97-AF65-F5344CB8AC3E}">
        <p14:creationId xmlns:p14="http://schemas.microsoft.com/office/powerpoint/2010/main" val="178551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6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7" name="Text Placeholder 6"/>
          <p:cNvSpPr>
            <a:spLocks noGrp="1"/>
          </p:cNvSpPr>
          <p:nvPr>
            <p:ph type="body" sz="quarter" idx="12"/>
          </p:nvPr>
        </p:nvSpPr>
        <p:spPr>
          <a:xfrm>
            <a:off x="448173" y="777243"/>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8"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31"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2"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33"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4"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35"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6"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47"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48"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51"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52"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
        <p:nvSpPr>
          <p:cNvPr id="5" name="Slide Number Placeholder 4"/>
          <p:cNvSpPr>
            <a:spLocks noGrp="1"/>
          </p:cNvSpPr>
          <p:nvPr>
            <p:ph type="sldNum" sz="quarter" idx="3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11143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6 picture layout with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8" name="Text Placeholder 8"/>
          <p:cNvSpPr>
            <a:spLocks noGrp="1"/>
          </p:cNvSpPr>
          <p:nvPr>
            <p:ph type="body" sz="quarter" idx="38" hasCustomPrompt="1"/>
          </p:nvPr>
        </p:nvSpPr>
        <p:spPr>
          <a:xfrm>
            <a:off x="460749" y="6280671"/>
            <a:ext cx="11286635"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21" name="Content Placeholder 2"/>
          <p:cNvSpPr>
            <a:spLocks noGrp="1"/>
          </p:cNvSpPr>
          <p:nvPr>
            <p:ph idx="1"/>
          </p:nvPr>
        </p:nvSpPr>
        <p:spPr>
          <a:xfrm>
            <a:off x="609600"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2" name="Picture Placeholder 7"/>
          <p:cNvSpPr>
            <a:spLocks noGrp="1"/>
          </p:cNvSpPr>
          <p:nvPr>
            <p:ph type="pic" sz="quarter" idx="13"/>
          </p:nvPr>
        </p:nvSpPr>
        <p:spPr>
          <a:xfrm>
            <a:off x="621792" y="1310832"/>
            <a:ext cx="2755392" cy="1389888"/>
          </a:xfrm>
          <a:solidFill>
            <a:srgbClr val="97C5EB"/>
          </a:solidFill>
        </p:spPr>
        <p:txBody>
          <a:bodyPr>
            <a:noAutofit/>
          </a:bodyPr>
          <a:lstStyle/>
          <a:p>
            <a:endParaRPr lang="en-US" dirty="0"/>
          </a:p>
        </p:txBody>
      </p:sp>
      <p:sp>
        <p:nvSpPr>
          <p:cNvPr id="23" name="Content Placeholder 2"/>
          <p:cNvSpPr>
            <a:spLocks noGrp="1"/>
          </p:cNvSpPr>
          <p:nvPr>
            <p:ph idx="18"/>
          </p:nvPr>
        </p:nvSpPr>
        <p:spPr>
          <a:xfrm>
            <a:off x="4718304"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4" name="Picture Placeholder 7"/>
          <p:cNvSpPr>
            <a:spLocks noGrp="1"/>
          </p:cNvSpPr>
          <p:nvPr>
            <p:ph type="pic" sz="quarter" idx="19"/>
          </p:nvPr>
        </p:nvSpPr>
        <p:spPr>
          <a:xfrm>
            <a:off x="4730496" y="1310832"/>
            <a:ext cx="2755392" cy="1389888"/>
          </a:xfrm>
          <a:solidFill>
            <a:srgbClr val="97C5EB"/>
          </a:solidFill>
        </p:spPr>
        <p:txBody>
          <a:bodyPr>
            <a:noAutofit/>
          </a:bodyPr>
          <a:lstStyle/>
          <a:p>
            <a:endParaRPr lang="en-US" dirty="0"/>
          </a:p>
        </p:txBody>
      </p:sp>
      <p:sp>
        <p:nvSpPr>
          <p:cNvPr id="25" name="Content Placeholder 2"/>
          <p:cNvSpPr>
            <a:spLocks noGrp="1"/>
          </p:cNvSpPr>
          <p:nvPr>
            <p:ph idx="20"/>
          </p:nvPr>
        </p:nvSpPr>
        <p:spPr>
          <a:xfrm>
            <a:off x="8827008" y="2773874"/>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6" name="Picture Placeholder 7"/>
          <p:cNvSpPr>
            <a:spLocks noGrp="1"/>
          </p:cNvSpPr>
          <p:nvPr>
            <p:ph type="pic" sz="quarter" idx="21"/>
          </p:nvPr>
        </p:nvSpPr>
        <p:spPr>
          <a:xfrm>
            <a:off x="8839200" y="1310832"/>
            <a:ext cx="2755392" cy="1389888"/>
          </a:xfrm>
          <a:solidFill>
            <a:srgbClr val="97C5EB"/>
          </a:solidFill>
        </p:spPr>
        <p:txBody>
          <a:bodyPr>
            <a:noAutofit/>
          </a:bodyPr>
          <a:lstStyle/>
          <a:p>
            <a:endParaRPr lang="en-US" dirty="0"/>
          </a:p>
        </p:txBody>
      </p:sp>
      <p:sp>
        <p:nvSpPr>
          <p:cNvPr id="27" name="Content Placeholder 2"/>
          <p:cNvSpPr>
            <a:spLocks noGrp="1"/>
          </p:cNvSpPr>
          <p:nvPr>
            <p:ph idx="22"/>
          </p:nvPr>
        </p:nvSpPr>
        <p:spPr>
          <a:xfrm>
            <a:off x="609600"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28" name="Picture Placeholder 7"/>
          <p:cNvSpPr>
            <a:spLocks noGrp="1"/>
          </p:cNvSpPr>
          <p:nvPr>
            <p:ph type="pic" sz="quarter" idx="23"/>
          </p:nvPr>
        </p:nvSpPr>
        <p:spPr>
          <a:xfrm>
            <a:off x="621792" y="3359088"/>
            <a:ext cx="2755392" cy="1389888"/>
          </a:xfrm>
          <a:solidFill>
            <a:srgbClr val="97C5EB"/>
          </a:solidFill>
        </p:spPr>
        <p:txBody>
          <a:bodyPr>
            <a:noAutofit/>
          </a:bodyPr>
          <a:lstStyle/>
          <a:p>
            <a:endParaRPr lang="en-US" dirty="0"/>
          </a:p>
        </p:txBody>
      </p:sp>
      <p:sp>
        <p:nvSpPr>
          <p:cNvPr id="29" name="Content Placeholder 2"/>
          <p:cNvSpPr>
            <a:spLocks noGrp="1"/>
          </p:cNvSpPr>
          <p:nvPr>
            <p:ph idx="30"/>
          </p:nvPr>
        </p:nvSpPr>
        <p:spPr>
          <a:xfrm>
            <a:off x="4718304"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0" name="Picture Placeholder 7"/>
          <p:cNvSpPr>
            <a:spLocks noGrp="1"/>
          </p:cNvSpPr>
          <p:nvPr>
            <p:ph type="pic" sz="quarter" idx="31"/>
          </p:nvPr>
        </p:nvSpPr>
        <p:spPr>
          <a:xfrm>
            <a:off x="4730496" y="3359088"/>
            <a:ext cx="2755392" cy="1389888"/>
          </a:xfrm>
          <a:solidFill>
            <a:srgbClr val="97C5EB"/>
          </a:solidFill>
        </p:spPr>
        <p:txBody>
          <a:bodyPr>
            <a:noAutofit/>
          </a:bodyPr>
          <a:lstStyle/>
          <a:p>
            <a:endParaRPr lang="en-US" dirty="0"/>
          </a:p>
        </p:txBody>
      </p:sp>
      <p:sp>
        <p:nvSpPr>
          <p:cNvPr id="37" name="Content Placeholder 2"/>
          <p:cNvSpPr>
            <a:spLocks noGrp="1"/>
          </p:cNvSpPr>
          <p:nvPr>
            <p:ph idx="34"/>
          </p:nvPr>
        </p:nvSpPr>
        <p:spPr>
          <a:xfrm>
            <a:off x="8827008" y="4812986"/>
            <a:ext cx="2767584" cy="93487"/>
          </a:xfrm>
        </p:spPr>
        <p:txBody>
          <a:bodyPr/>
          <a:lstStyle>
            <a:lvl1pPr algn="l">
              <a:defRPr sz="675" b="1"/>
            </a:lvl1pPr>
            <a:lvl2pPr marL="0" indent="0">
              <a:buNone/>
              <a:defRPr sz="675" b="0"/>
            </a:lvl2pPr>
            <a:lvl3pPr>
              <a:defRPr sz="675" b="0"/>
            </a:lvl3pPr>
            <a:lvl4pPr>
              <a:defRPr sz="675" b="0"/>
            </a:lvl4pPr>
          </a:lstStyle>
          <a:p>
            <a:pPr lvl="0"/>
            <a:r>
              <a:rPr lang="en-US" dirty="0"/>
              <a:t>Click to edit Master text styles</a:t>
            </a:r>
          </a:p>
        </p:txBody>
      </p:sp>
      <p:sp>
        <p:nvSpPr>
          <p:cNvPr id="38" name="Picture Placeholder 7"/>
          <p:cNvSpPr>
            <a:spLocks noGrp="1"/>
          </p:cNvSpPr>
          <p:nvPr>
            <p:ph type="pic" sz="quarter" idx="35"/>
          </p:nvPr>
        </p:nvSpPr>
        <p:spPr>
          <a:xfrm>
            <a:off x="8839200" y="3359088"/>
            <a:ext cx="2755392" cy="1389888"/>
          </a:xfrm>
          <a:solidFill>
            <a:srgbClr val="97C5EB"/>
          </a:solidFill>
        </p:spPr>
        <p:txBody>
          <a:bodyPr>
            <a:noAutofit/>
          </a:bodyPr>
          <a:lstStyle/>
          <a:p>
            <a:endParaRPr lang="en-US" dirty="0"/>
          </a:p>
        </p:txBody>
      </p:sp>
    </p:spTree>
    <p:extLst>
      <p:ext uri="{BB962C8B-B14F-4D97-AF65-F5344CB8AC3E}">
        <p14:creationId xmlns:p14="http://schemas.microsoft.com/office/powerpoint/2010/main" val="20730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Rt Content with one pic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2" y="457202"/>
            <a:ext cx="11314075" cy="378565"/>
          </a:xfrm>
        </p:spPr>
        <p:txBody>
          <a:bodyPr/>
          <a:lstStyle/>
          <a:p>
            <a:r>
              <a:rPr lang="en-US" dirty="0"/>
              <a:t>Click to edit Master title style</a:t>
            </a:r>
          </a:p>
        </p:txBody>
      </p:sp>
      <p:sp>
        <p:nvSpPr>
          <p:cNvPr id="8" name="Text Placeholder 6"/>
          <p:cNvSpPr>
            <a:spLocks noGrp="1"/>
          </p:cNvSpPr>
          <p:nvPr>
            <p:ph type="body" sz="quarter" idx="12"/>
          </p:nvPr>
        </p:nvSpPr>
        <p:spPr>
          <a:xfrm>
            <a:off x="448172" y="777242"/>
            <a:ext cx="11314075" cy="323165"/>
          </a:xfrm>
        </p:spPr>
        <p:txBody>
          <a:bodyPr tIns="45720"/>
          <a:lstStyle>
            <a:lvl1pPr>
              <a:buNone/>
              <a:defRPr b="0">
                <a:solidFill>
                  <a:sysClr val="windowText" lastClr="000000"/>
                </a:solidFill>
              </a:defRPr>
            </a:lvl1pPr>
          </a:lstStyle>
          <a:p>
            <a:pPr lvl="0"/>
            <a:r>
              <a:rPr lang="en-US" dirty="0"/>
              <a:t>Click to edit Master text styles</a:t>
            </a:r>
          </a:p>
        </p:txBody>
      </p:sp>
      <p:sp>
        <p:nvSpPr>
          <p:cNvPr id="6" name="Slide Number Placeholder 5"/>
          <p:cNvSpPr>
            <a:spLocks noGrp="1"/>
          </p:cNvSpPr>
          <p:nvPr>
            <p:ph type="sldNum" sz="quarter" idx="17"/>
          </p:nvPr>
        </p:nvSpPr>
        <p:spPr>
          <a:xfrm>
            <a:off x="9370369" y="6532563"/>
            <a:ext cx="2377016" cy="246062"/>
          </a:xfrm>
          <a:prstGeom prst="rect">
            <a:avLst/>
          </a:prstGeom>
        </p:spPr>
        <p:txBody>
          <a:bodyPr/>
          <a:lstStyle/>
          <a:p>
            <a:pPr fontAlgn="base">
              <a:spcBef>
                <a:spcPct val="0"/>
              </a:spcBef>
              <a:spcAft>
                <a:spcPct val="0"/>
              </a:spcAft>
            </a:pPr>
            <a:r>
              <a:rPr lang="en-US" dirty="0">
                <a:solidFill>
                  <a:srgbClr val="000000"/>
                </a:solidFill>
              </a:rPr>
              <a:t>Author, </a:t>
            </a:r>
            <a:fld id="{D72BAC86-7CA1-47DD-8EAD-39EA91178256}" type="datetime1">
              <a:rPr lang="en-US">
                <a:solidFill>
                  <a:srgbClr val="000000"/>
                </a:solidFill>
              </a:rPr>
              <a:pPr fontAlgn="base">
                <a:spcBef>
                  <a:spcPct val="0"/>
                </a:spcBef>
                <a:spcAft>
                  <a:spcPct val="0"/>
                </a:spcAft>
              </a:pPr>
              <a:t>2/15/2024</a:t>
            </a:fld>
            <a:r>
              <a:rPr lang="en-US" dirty="0">
                <a:solidFill>
                  <a:srgbClr val="000000"/>
                </a:solidFill>
              </a:rPr>
              <a:t>, Filename.ppt</a:t>
            </a:r>
            <a:r>
              <a:rPr lang="en-US" sz="800" dirty="0">
                <a:solidFill>
                  <a:srgbClr val="000000"/>
                </a:solidFill>
              </a:rPr>
              <a:t> </a:t>
            </a:r>
            <a:r>
              <a:rPr lang="en-US" sz="1000" dirty="0">
                <a:solidFill>
                  <a:srgbClr val="000000"/>
                </a:solidFill>
              </a:rPr>
              <a:t>| </a:t>
            </a:r>
            <a:fld id="{689318A1-174D-4DEE-8106-03A37B9BCF15}" type="slidenum">
              <a:rPr lang="en-US" sz="1000">
                <a:solidFill>
                  <a:srgbClr val="000000"/>
                </a:solidFill>
              </a:rPr>
              <a:pPr fontAlgn="base">
                <a:spcBef>
                  <a:spcPct val="0"/>
                </a:spcBef>
                <a:spcAft>
                  <a:spcPct val="0"/>
                </a:spcAft>
              </a:pPr>
              <a:t>‹#›</a:t>
            </a:fld>
            <a:endParaRPr lang="en-US" sz="1000" dirty="0">
              <a:solidFill>
                <a:srgbClr val="000000"/>
              </a:solidFill>
            </a:endParaRPr>
          </a:p>
        </p:txBody>
      </p:sp>
      <p:sp>
        <p:nvSpPr>
          <p:cNvPr id="10" name="Picture Placeholder 9"/>
          <p:cNvSpPr>
            <a:spLocks noGrp="1"/>
          </p:cNvSpPr>
          <p:nvPr>
            <p:ph type="pic" sz="quarter" idx="13"/>
          </p:nvPr>
        </p:nvSpPr>
        <p:spPr>
          <a:xfrm>
            <a:off x="458907" y="1287682"/>
            <a:ext cx="5487829" cy="4762390"/>
          </a:xfrm>
          <a:solidFill>
            <a:srgbClr val="97C5EB"/>
          </a:solidFill>
        </p:spPr>
        <p:txBody>
          <a:bodyPr>
            <a:noAutofit/>
          </a:bodyPr>
          <a:lstStyle/>
          <a:p>
            <a:endParaRPr lang="en-US" dirty="0"/>
          </a:p>
        </p:txBody>
      </p:sp>
      <p:sp>
        <p:nvSpPr>
          <p:cNvPr id="9" name="Content Placeholder 5"/>
          <p:cNvSpPr>
            <a:spLocks noGrp="1"/>
          </p:cNvSpPr>
          <p:nvPr>
            <p:ph sz="quarter" idx="19"/>
          </p:nvPr>
        </p:nvSpPr>
        <p:spPr>
          <a:xfrm>
            <a:off x="6115546" y="1283210"/>
            <a:ext cx="5487829" cy="12741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107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ubtitle and Bottom Content with two imag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a:t>Click to edit Master title style</a:t>
            </a:r>
            <a:endParaRPr lang="en-US" dirty="0"/>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8"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9"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
        <p:nvSpPr>
          <p:cNvPr id="5" name="Slide Number Placeholder 4"/>
          <p:cNvSpPr>
            <a:spLocks noGrp="1"/>
          </p:cNvSpPr>
          <p:nvPr>
            <p:ph type="sldNum" sz="quarter" idx="16"/>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Tree>
    <p:extLst>
      <p:ext uri="{BB962C8B-B14F-4D97-AF65-F5344CB8AC3E}">
        <p14:creationId xmlns:p14="http://schemas.microsoft.com/office/powerpoint/2010/main" val="8140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Subtitle and Bottom Content with two image and tagline">
    <p:spTree>
      <p:nvGrpSpPr>
        <p:cNvPr id="1" name=""/>
        <p:cNvGrpSpPr/>
        <p:nvPr/>
      </p:nvGrpSpPr>
      <p:grpSpPr>
        <a:xfrm>
          <a:off x="0" y="0"/>
          <a:ext cx="0" cy="0"/>
          <a:chOff x="0" y="0"/>
          <a:chExt cx="0" cy="0"/>
        </a:xfrm>
      </p:grpSpPr>
      <p:sp>
        <p:nvSpPr>
          <p:cNvPr id="2" name="Title 1"/>
          <p:cNvSpPr>
            <a:spLocks noGrp="1"/>
          </p:cNvSpPr>
          <p:nvPr>
            <p:ph type="title"/>
          </p:nvPr>
        </p:nvSpPr>
        <p:spPr>
          <a:xfrm>
            <a:off x="448173" y="457204"/>
            <a:ext cx="11314075" cy="233141"/>
          </a:xfrm>
        </p:spPr>
        <p:txBody>
          <a:bodyPr/>
          <a:lstStyle/>
          <a:p>
            <a:r>
              <a:rPr lang="en-US" dirty="0"/>
              <a:t>Click to edit Master title style</a:t>
            </a:r>
          </a:p>
        </p:txBody>
      </p:sp>
      <p:sp>
        <p:nvSpPr>
          <p:cNvPr id="3" name="Content Placeholder 2"/>
          <p:cNvSpPr>
            <a:spLocks noGrp="1"/>
          </p:cNvSpPr>
          <p:nvPr>
            <p:ph idx="1"/>
          </p:nvPr>
        </p:nvSpPr>
        <p:spPr>
          <a:xfrm>
            <a:off x="411590" y="4352544"/>
            <a:ext cx="10972801" cy="8621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2"/>
          </p:nvPr>
        </p:nvSpPr>
        <p:spPr>
          <a:xfrm>
            <a:off x="448173" y="777244"/>
            <a:ext cx="11314075" cy="201978"/>
          </a:xfrm>
        </p:spPr>
        <p:txBody>
          <a:bodyPr tIns="45720"/>
          <a:lstStyle>
            <a:lvl1pPr>
              <a:buNone/>
              <a:defRPr b="0">
                <a:solidFill>
                  <a:sysClr val="windowText" lastClr="000000"/>
                </a:solidFill>
              </a:defRPr>
            </a:lvl1pPr>
          </a:lstStyle>
          <a:p>
            <a:pPr lvl="0"/>
            <a:r>
              <a:rPr lang="en-US" dirty="0"/>
              <a:t>Click to edit Master text styles</a:t>
            </a:r>
          </a:p>
        </p:txBody>
      </p:sp>
      <p:sp>
        <p:nvSpPr>
          <p:cNvPr id="5" name="Slide Number Placeholder 4"/>
          <p:cNvSpPr>
            <a:spLocks noGrp="1"/>
          </p:cNvSpPr>
          <p:nvPr>
            <p:ph type="sldNum" sz="quarter" idx="40"/>
          </p:nvPr>
        </p:nvSpPr>
        <p:spPr>
          <a:xfrm>
            <a:off x="9370369" y="6532563"/>
            <a:ext cx="2377016" cy="246062"/>
          </a:xfrm>
          <a:prstGeom prst="rect">
            <a:avLst/>
          </a:prstGeom>
        </p:spPr>
        <p:txBody>
          <a:bodyPr/>
          <a:lstStyle/>
          <a:p>
            <a:pPr fontAlgn="base">
              <a:spcBef>
                <a:spcPct val="0"/>
              </a:spcBef>
              <a:spcAft>
                <a:spcPct val="0"/>
              </a:spcAft>
            </a:pPr>
            <a:r>
              <a:rPr lang="en-US" dirty="0">
                <a:solidFill>
                  <a:srgbClr val="FFFFFF">
                    <a:lumMod val="50000"/>
                  </a:srgbClr>
                </a:solidFill>
              </a:rPr>
              <a:t>Author, </a:t>
            </a:r>
            <a:fld id="{D72BAC86-7CA1-47DD-8EAD-39EA91178256}" type="datetime1">
              <a:rPr lang="en-US">
                <a:solidFill>
                  <a:srgbClr val="FFFFFF">
                    <a:lumMod val="50000"/>
                  </a:srgbClr>
                </a:solidFill>
              </a:rPr>
              <a:pPr fontAlgn="base">
                <a:spcBef>
                  <a:spcPct val="0"/>
                </a:spcBef>
                <a:spcAft>
                  <a:spcPct val="0"/>
                </a:spcAft>
              </a:pPr>
              <a:t>2/15/2024</a:t>
            </a:fld>
            <a:r>
              <a:rPr lang="en-US" dirty="0">
                <a:solidFill>
                  <a:srgbClr val="FFFFFF">
                    <a:lumMod val="50000"/>
                  </a:srgbClr>
                </a:solidFill>
              </a:rPr>
              <a:t>, Filename.ppt</a:t>
            </a:r>
            <a:r>
              <a:rPr lang="en-US" sz="600" dirty="0">
                <a:solidFill>
                  <a:srgbClr val="FFFFFF">
                    <a:lumMod val="50000"/>
                  </a:srgbClr>
                </a:solidFill>
              </a:rPr>
              <a:t> </a:t>
            </a:r>
            <a:r>
              <a:rPr lang="en-US" sz="750" dirty="0">
                <a:solidFill>
                  <a:srgbClr val="FFFFFF">
                    <a:lumMod val="50000"/>
                  </a:srgbClr>
                </a:solidFill>
              </a:rPr>
              <a:t>| </a:t>
            </a:r>
            <a:fld id="{689318A1-174D-4DEE-8106-03A37B9BCF15}" type="slidenum">
              <a:rPr lang="en-US" sz="750">
                <a:solidFill>
                  <a:srgbClr val="FFFFFF">
                    <a:lumMod val="50000"/>
                  </a:srgbClr>
                </a:solidFill>
              </a:rPr>
              <a:pPr fontAlgn="base">
                <a:spcBef>
                  <a:spcPct val="0"/>
                </a:spcBef>
                <a:spcAft>
                  <a:spcPct val="0"/>
                </a:spcAft>
              </a:pPr>
              <a:t>‹#›</a:t>
            </a:fld>
            <a:endParaRPr lang="en-US" sz="750" dirty="0">
              <a:solidFill>
                <a:srgbClr val="FFFFFF">
                  <a:lumMod val="50000"/>
                </a:srgbClr>
              </a:solidFill>
            </a:endParaRPr>
          </a:p>
        </p:txBody>
      </p:sp>
      <p:sp>
        <p:nvSpPr>
          <p:cNvPr id="10" name="Text Placeholder 8"/>
          <p:cNvSpPr>
            <a:spLocks noGrp="1"/>
          </p:cNvSpPr>
          <p:nvPr>
            <p:ph type="body" sz="quarter" idx="38" hasCustomPrompt="1"/>
          </p:nvPr>
        </p:nvSpPr>
        <p:spPr>
          <a:xfrm>
            <a:off x="458908" y="6280671"/>
            <a:ext cx="11288477" cy="248145"/>
          </a:xfrm>
          <a:solidFill>
            <a:schemeClr val="tx2"/>
          </a:solidFill>
        </p:spPr>
        <p:txBody>
          <a:bodyPr lIns="91440" tIns="45720" rIns="91440" bIns="45720" anchor="b" anchorCtr="0"/>
          <a:lstStyle>
            <a:lvl1pPr algn="ctr">
              <a:defRPr>
                <a:solidFill>
                  <a:schemeClr val="bg1"/>
                </a:solidFill>
              </a:defRPr>
            </a:lvl1pPr>
          </a:lstStyle>
          <a:p>
            <a:pPr lvl="0"/>
            <a:r>
              <a:rPr lang="en-US" dirty="0"/>
              <a:t>Click to edit tagline</a:t>
            </a:r>
          </a:p>
        </p:txBody>
      </p:sp>
      <p:sp>
        <p:nvSpPr>
          <p:cNvPr id="11" name="Picture Placeholder 7"/>
          <p:cNvSpPr>
            <a:spLocks noGrp="1"/>
          </p:cNvSpPr>
          <p:nvPr>
            <p:ph type="pic" sz="quarter" idx="13"/>
          </p:nvPr>
        </p:nvSpPr>
        <p:spPr>
          <a:xfrm>
            <a:off x="448173" y="1310832"/>
            <a:ext cx="5487829" cy="2926080"/>
          </a:xfrm>
          <a:solidFill>
            <a:srgbClr val="97C5EB"/>
          </a:solidFill>
        </p:spPr>
        <p:txBody>
          <a:bodyPr>
            <a:noAutofit/>
          </a:bodyPr>
          <a:lstStyle/>
          <a:p>
            <a:endParaRPr lang="en-US" dirty="0"/>
          </a:p>
        </p:txBody>
      </p:sp>
      <p:sp>
        <p:nvSpPr>
          <p:cNvPr id="12" name="Picture Placeholder 7"/>
          <p:cNvSpPr>
            <a:spLocks noGrp="1"/>
          </p:cNvSpPr>
          <p:nvPr>
            <p:ph type="pic" sz="quarter" idx="14"/>
          </p:nvPr>
        </p:nvSpPr>
        <p:spPr>
          <a:xfrm>
            <a:off x="6242304" y="1310832"/>
            <a:ext cx="5487829" cy="2926080"/>
          </a:xfrm>
          <a:solidFill>
            <a:srgbClr val="97C5EB"/>
          </a:solidFill>
        </p:spPr>
        <p:txBody>
          <a:bodyPr>
            <a:noAutofit/>
          </a:bodyPr>
          <a:lstStyle/>
          <a:p>
            <a:endParaRPr lang="en-US" dirty="0"/>
          </a:p>
        </p:txBody>
      </p:sp>
    </p:spTree>
    <p:extLst>
      <p:ext uri="{BB962C8B-B14F-4D97-AF65-F5344CB8AC3E}">
        <p14:creationId xmlns:p14="http://schemas.microsoft.com/office/powerpoint/2010/main" val="27947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3_Title slide - proprietary">
    <p:spTree>
      <p:nvGrpSpPr>
        <p:cNvPr id="1" name=""/>
        <p:cNvGrpSpPr/>
        <p:nvPr/>
      </p:nvGrpSpPr>
      <p:grpSpPr>
        <a:xfrm>
          <a:off x="0" y="0"/>
          <a:ext cx="0" cy="0"/>
          <a:chOff x="0" y="0"/>
          <a:chExt cx="0" cy="0"/>
        </a:xfrm>
      </p:grpSpPr>
      <p:sp>
        <p:nvSpPr>
          <p:cNvPr id="37" name="Text Placeholder 5"/>
          <p:cNvSpPr>
            <a:spLocks noGrp="1"/>
          </p:cNvSpPr>
          <p:nvPr>
            <p:ph type="body" sz="quarter" idx="14" hasCustomPrompt="1"/>
          </p:nvPr>
        </p:nvSpPr>
        <p:spPr>
          <a:xfrm>
            <a:off x="613435" y="6093763"/>
            <a:ext cx="3241680" cy="208318"/>
          </a:xfrm>
        </p:spPr>
        <p:txBody>
          <a:bodyPr lIns="0"/>
          <a:lstStyle>
            <a:lvl1pPr marL="0" indent="0">
              <a:buNone/>
              <a:defRPr sz="1100">
                <a:solidFill>
                  <a:schemeClr val="tx1"/>
                </a:solidFill>
              </a:defRPr>
            </a:lvl1pPr>
          </a:lstStyle>
          <a:p>
            <a:r>
              <a:rPr lang="en-US" dirty="0"/>
              <a:t>Click to add date</a:t>
            </a:r>
          </a:p>
        </p:txBody>
      </p:sp>
      <p:sp>
        <p:nvSpPr>
          <p:cNvPr id="39" name="Rectangle 14"/>
          <p:cNvSpPr/>
          <p:nvPr userDrawn="1"/>
        </p:nvSpPr>
        <p:spPr>
          <a:xfrm>
            <a:off x="621782" y="6242603"/>
            <a:ext cx="11113613" cy="369332"/>
          </a:xfrm>
          <a:prstGeom prst="rect">
            <a:avLst/>
          </a:prstGeom>
        </p:spPr>
        <p:txBody>
          <a:bodyPr wrap="square" lIns="0" anchor="b">
            <a:spAutoFit/>
          </a:bodyPr>
          <a:lstStyle/>
          <a:p>
            <a:pPr eaLnBrk="0" hangingPunct="0">
              <a:spcAft>
                <a:spcPts val="200"/>
              </a:spcAft>
            </a:pPr>
            <a:r>
              <a:rPr lang="en-US" sz="600" dirty="0">
                <a:solidFill>
                  <a:prstClr val="white">
                    <a:lumMod val="65000"/>
                  </a:prstClr>
                </a:solidFill>
                <a:ea typeface="ＭＳ Ｐゴシック" pitchFamily="1" charset="-128"/>
              </a:rPr>
              <a:t> </a:t>
            </a:r>
            <a:br>
              <a:rPr lang="en-US" sz="600" dirty="0">
                <a:solidFill>
                  <a:prstClr val="white">
                    <a:lumMod val="65000"/>
                  </a:prstClr>
                </a:solidFill>
                <a:ea typeface="ＭＳ Ｐゴシック" pitchFamily="1" charset="-128"/>
              </a:rPr>
            </a:br>
            <a:r>
              <a:rPr lang="en-US" sz="600" b="1" dirty="0">
                <a:solidFill>
                  <a:prstClr val="black">
                    <a:lumMod val="65000"/>
                    <a:lumOff val="35000"/>
                  </a:prstClr>
                </a:solidFill>
                <a:ea typeface="ＭＳ Ｐゴシック" pitchFamily="1" charset="-128"/>
              </a:rPr>
              <a:t>Proprietary: </a:t>
            </a:r>
            <a:r>
              <a:rPr lang="en-US" sz="600" dirty="0">
                <a:solidFill>
                  <a:prstClr val="black">
                    <a:lumMod val="50000"/>
                    <a:lumOff val="50000"/>
                  </a:prstClr>
                </a:solidFill>
                <a:ea typeface="ＭＳ Ｐゴシック" pitchFamily="1" charset="-128"/>
              </a:rPr>
              <a:t>The information contained herein is proprietary to The Boeing Company and shall not be reproduced or disclosed in whole or in part except when such user possesses direct ,written authorization from The Boeing Company.  </a:t>
            </a:r>
            <a:br>
              <a:rPr lang="en-US" sz="600" dirty="0">
                <a:solidFill>
                  <a:prstClr val="black">
                    <a:lumMod val="50000"/>
                    <a:lumOff val="50000"/>
                  </a:prstClr>
                </a:solidFill>
                <a:ea typeface="ＭＳ Ｐゴシック" pitchFamily="1" charset="-128"/>
              </a:rPr>
            </a:br>
            <a:r>
              <a:rPr lang="en-US" sz="600" dirty="0">
                <a:solidFill>
                  <a:prstClr val="black">
                    <a:lumMod val="50000"/>
                    <a:lumOff val="50000"/>
                  </a:prstClr>
                </a:solidFill>
                <a:cs typeface="Arial" pitchFamily="34" charset="0"/>
              </a:rPr>
              <a:t>The statements contained herein are based on good faith assumptions are to be used for general information purposes only. These statements do not constitute an offer, promise, warranty or guarantee of performance. </a:t>
            </a:r>
          </a:p>
        </p:txBody>
      </p:sp>
      <p:sp>
        <p:nvSpPr>
          <p:cNvPr id="32" name="Picture Placeholder 28"/>
          <p:cNvSpPr>
            <a:spLocks noGrp="1"/>
          </p:cNvSpPr>
          <p:nvPr>
            <p:ph type="pic" sz="quarter" idx="12" hasCustomPrompt="1"/>
          </p:nvPr>
        </p:nvSpPr>
        <p:spPr>
          <a:xfrm>
            <a:off x="-2996" y="974796"/>
            <a:ext cx="12194997" cy="4025398"/>
          </a:xfrm>
          <a:solidFill>
            <a:schemeClr val="accent2">
              <a:lumMod val="60000"/>
              <a:lumOff val="40000"/>
            </a:schemeClr>
          </a:solidFill>
        </p:spPr>
        <p:txBody>
          <a:bodyPr anchor="ctr"/>
          <a:lstStyle>
            <a:lvl1pPr algn="ctr">
              <a:defRPr sz="1600" i="0" baseline="0">
                <a:solidFill>
                  <a:schemeClr val="bg1"/>
                </a:solidFill>
              </a:defRPr>
            </a:lvl1pPr>
          </a:lstStyle>
          <a:p>
            <a:r>
              <a:rPr lang="en-US" dirty="0"/>
              <a:t>CLICK TO ADD PICTURE</a:t>
            </a:r>
          </a:p>
        </p:txBody>
      </p:sp>
      <p:sp>
        <p:nvSpPr>
          <p:cNvPr id="24" name="TextBox 23"/>
          <p:cNvSpPr txBox="1"/>
          <p:nvPr userDrawn="1"/>
        </p:nvSpPr>
        <p:spPr>
          <a:xfrm>
            <a:off x="5044972" y="6606208"/>
            <a:ext cx="2102056" cy="123111"/>
          </a:xfrm>
          <a:prstGeom prst="rect">
            <a:avLst/>
          </a:prstGeom>
          <a:noFill/>
        </p:spPr>
        <p:txBody>
          <a:bodyPr wrap="square" lIns="0" tIns="0" rIns="0" bIns="0" rtlCol="0" anchor="ctr">
            <a:spAutoFit/>
          </a:bodyPr>
          <a:lstStyle/>
          <a:p>
            <a:pPr algn="ctr" defTabSz="746125"/>
            <a:r>
              <a:rPr lang="en-US" sz="800" dirty="0">
                <a:solidFill>
                  <a:prstClr val="black">
                    <a:lumMod val="75000"/>
                    <a:lumOff val="25000"/>
                  </a:prstClr>
                </a:solidFill>
              </a:rPr>
              <a:t>BOEING PROPRIETARY</a:t>
            </a:r>
          </a:p>
        </p:txBody>
      </p:sp>
      <p:sp>
        <p:nvSpPr>
          <p:cNvPr id="29" name="Rectangle 28"/>
          <p:cNvSpPr/>
          <p:nvPr userDrawn="1"/>
        </p:nvSpPr>
        <p:spPr>
          <a:xfrm>
            <a:off x="614681" y="6576126"/>
            <a:ext cx="4160520" cy="200055"/>
          </a:xfrm>
          <a:prstGeom prst="rect">
            <a:avLst/>
          </a:prstGeom>
        </p:spPr>
        <p:txBody>
          <a:bodyPr wrap="square" lIns="0" anchor="ctr">
            <a:spAutoFit/>
          </a:bodyPr>
          <a:lstStyle/>
          <a:p>
            <a:pPr defTabSz="820738" eaLnBrk="0" hangingPunct="0">
              <a:defRPr/>
            </a:pPr>
            <a:r>
              <a:rPr lang="en-US" sz="700" spc="-10" dirty="0">
                <a:solidFill>
                  <a:prstClr val="black">
                    <a:lumMod val="75000"/>
                    <a:lumOff val="25000"/>
                  </a:prstClr>
                </a:solidFill>
              </a:rPr>
              <a:t>Copyright © 2020 Boeing. All rights reserved.</a:t>
            </a:r>
          </a:p>
        </p:txBody>
      </p:sp>
      <p:sp>
        <p:nvSpPr>
          <p:cNvPr id="40" name="Title 22"/>
          <p:cNvSpPr>
            <a:spLocks noGrp="1"/>
          </p:cNvSpPr>
          <p:nvPr>
            <p:ph type="title" hasCustomPrompt="1"/>
          </p:nvPr>
        </p:nvSpPr>
        <p:spPr>
          <a:xfrm>
            <a:off x="613435" y="5062195"/>
            <a:ext cx="10916997" cy="701694"/>
          </a:xfrm>
        </p:spPr>
        <p:txBody>
          <a:bodyPr anchor="b" anchorCtr="0"/>
          <a:lstStyle>
            <a:lvl1pPr algn="l" rtl="0" eaLnBrk="1" fontAlgn="base" hangingPunct="1">
              <a:lnSpc>
                <a:spcPts val="2800"/>
              </a:lnSpc>
              <a:spcBef>
                <a:spcPct val="0"/>
              </a:spcBef>
              <a:spcAft>
                <a:spcPct val="0"/>
              </a:spcAft>
              <a:defRPr lang="en-US" sz="2800" b="0" kern="1200" spc="0" baseline="0" dirty="0">
                <a:gradFill flip="none" rotWithShape="1">
                  <a:gsLst>
                    <a:gs pos="100000">
                      <a:schemeClr val="accent1">
                        <a:lumMod val="75000"/>
                      </a:schemeClr>
                    </a:gs>
                    <a:gs pos="0">
                      <a:schemeClr val="accent1"/>
                    </a:gs>
                  </a:gsLst>
                  <a:lin ang="2700000" scaled="1"/>
                  <a:tileRect/>
                </a:gradFill>
                <a:latin typeface="+mn-lt"/>
                <a:ea typeface="+mn-ea"/>
                <a:cs typeface="Arial" pitchFamily="34" charset="0"/>
              </a:defRPr>
            </a:lvl1pPr>
          </a:lstStyle>
          <a:p>
            <a:pPr marL="0" lvl="0" indent="0" defTabSz="914400" latinLnBrk="0">
              <a:lnSpc>
                <a:spcPct val="90000"/>
              </a:lnSpc>
              <a:spcBef>
                <a:spcPts val="0"/>
              </a:spcBef>
              <a:buFont typeface="Arial" pitchFamily="34" charset="0"/>
              <a:buNone/>
            </a:pPr>
            <a:r>
              <a:rPr lang="en-US" dirty="0"/>
              <a:t>Title</a:t>
            </a:r>
          </a:p>
        </p:txBody>
      </p:sp>
      <p:sp>
        <p:nvSpPr>
          <p:cNvPr id="7" name="Text Placeholder 6"/>
          <p:cNvSpPr>
            <a:spLocks noGrp="1"/>
          </p:cNvSpPr>
          <p:nvPr>
            <p:ph type="body" sz="quarter" idx="15" hasCustomPrompt="1"/>
          </p:nvPr>
        </p:nvSpPr>
        <p:spPr>
          <a:xfrm>
            <a:off x="613435" y="5764213"/>
            <a:ext cx="11121365" cy="538162"/>
          </a:xfrm>
        </p:spPr>
        <p:txBody>
          <a:bodyPr lIns="0" rIns="0"/>
          <a:lstStyle>
            <a:lvl1pPr marL="0" indent="0">
              <a:spcBef>
                <a:spcPts val="0"/>
              </a:spcBef>
              <a:buNone/>
              <a:defRPr>
                <a:solidFill>
                  <a:schemeClr val="tx1"/>
                </a:solidFill>
              </a:defRPr>
            </a:lvl1pPr>
          </a:lstStyle>
          <a:p>
            <a:pPr lvl="0"/>
            <a:r>
              <a:rPr lang="en-US" dirty="0"/>
              <a:t>Presenter name | Presenter title</a:t>
            </a:r>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357" y="353836"/>
            <a:ext cx="2496939" cy="436964"/>
          </a:xfrm>
          <a:prstGeom prst="rect">
            <a:avLst/>
          </a:prstGeom>
        </p:spPr>
      </p:pic>
    </p:spTree>
    <p:extLst>
      <p:ext uri="{BB962C8B-B14F-4D97-AF65-F5344CB8AC3E}">
        <p14:creationId xmlns:p14="http://schemas.microsoft.com/office/powerpoint/2010/main" val="34376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3"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923688"/>
            <a:ext cx="11082528" cy="276999"/>
          </a:xfrm>
          <a:prstGeom prst="rect">
            <a:avLst/>
          </a:prstGeom>
        </p:spPr>
        <p:txBody>
          <a:bodyPr vert="horz" wrap="square" lIns="0" tIns="0" rIns="0" bIns="0" rtlCol="0">
            <a:spAutoFit/>
          </a:bodyPr>
          <a:lstStyle>
            <a:lvl1pPr>
              <a:defRPr lang="en-US" sz="1800" b="0" dirty="0"/>
            </a:lvl1pPr>
          </a:lstStyle>
          <a:p>
            <a:pPr lvl="0"/>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32161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581076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7"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20609C13-D127-4675-B66E-CEE3BA99496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14" name="Picture 13">
            <a:extLst>
              <a:ext uri="{FF2B5EF4-FFF2-40B4-BE49-F238E27FC236}">
                <a16:creationId xmlns:a16="http://schemas.microsoft.com/office/drawing/2014/main" id="{D7595C8C-5755-46C8-9119-B1A7AB58E147}"/>
              </a:ext>
            </a:extLst>
          </p:cNvPr>
          <p:cNvPicPr>
            <a:picLocks noChangeAspect="1"/>
          </p:cNvPicPr>
          <p:nvPr userDrawn="1"/>
        </p:nvPicPr>
        <p:blipFill rotWithShape="1">
          <a:blip r:embed="rId11"/>
          <a:srcRect r="19348" b="17219"/>
          <a:stretch/>
        </p:blipFill>
        <p:spPr bwMode="ltGray">
          <a:xfrm>
            <a:off x="2579770" y="1603297"/>
            <a:ext cx="9612230" cy="5289029"/>
          </a:xfrm>
          <a:prstGeom prst="rect">
            <a:avLst/>
          </a:prstGeom>
        </p:spPr>
      </p:pic>
      <p:pic>
        <p:nvPicPr>
          <p:cNvPr id="10" name="Picture 47" descr="Boeing_white_standard">
            <a:extLst>
              <a:ext uri="{FF2B5EF4-FFF2-40B4-BE49-F238E27FC236}">
                <a16:creationId xmlns:a16="http://schemas.microsoft.com/office/drawing/2014/main" id="{2FB7B172-2663-4CDC-BB20-678399F49EE5}"/>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ltGray">
          <a:xfrm>
            <a:off x="551941" y="395226"/>
            <a:ext cx="1855788" cy="447675"/>
          </a:xfrm>
          <a:prstGeom prst="rect">
            <a:avLst/>
          </a:prstGeom>
          <a:noFill/>
        </p:spPr>
      </p:pic>
      <p:sp>
        <p:nvSpPr>
          <p:cNvPr id="12" name="Footer Placeholder 4">
            <a:extLst>
              <a:ext uri="{FF2B5EF4-FFF2-40B4-BE49-F238E27FC236}">
                <a16:creationId xmlns:a16="http://schemas.microsoft.com/office/drawing/2014/main" id="{24FEF3CD-35EC-43B0-96A6-37E583642CE0}"/>
              </a:ext>
            </a:extLst>
          </p:cNvPr>
          <p:cNvSpPr txBox="1">
            <a:spLocks/>
          </p:cNvSpPr>
          <p:nvPr userDrawn="1"/>
        </p:nvSpPr>
        <p:spPr bwMode="ltGray">
          <a:xfrm>
            <a:off x="551941" y="6645055"/>
            <a:ext cx="1197444" cy="123111"/>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
        <p:nvSpPr>
          <p:cNvPr id="2" name="Rectangle 1" hidden="1">
            <a:extLst>
              <a:ext uri="{FF2B5EF4-FFF2-40B4-BE49-F238E27FC236}">
                <a16:creationId xmlns:a16="http://schemas.microsoft.com/office/drawing/2014/main" id="{CC42428D-965F-410A-AAB0-2F4E028AF0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4"/>
            </p:custDataLst>
          </p:nvPr>
        </p:nvSpPr>
        <p:spPr bwMode="auto">
          <a:xfrm>
            <a:off x="550800" y="3946737"/>
            <a:ext cx="751255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1"/>
                </a:solidFill>
              </a:defRPr>
            </a:lvl1pPr>
          </a:lstStyle>
          <a:p>
            <a:pPr lvl="0"/>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5"/>
            </p:custDataLst>
          </p:nvPr>
        </p:nvSpPr>
        <p:spPr bwMode="auto">
          <a:xfrm>
            <a:off x="551941" y="3529128"/>
            <a:ext cx="899932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1"/>
                </a:solidFill>
              </a:defRPr>
            </a:lvl1pPr>
          </a:lstStyle>
          <a:p>
            <a:pPr lvl="0"/>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hasCustomPrompt="1"/>
            <p:custDataLst>
              <p:tags r:id="rId6"/>
            </p:custDataLst>
          </p:nvPr>
        </p:nvSpPr>
        <p:spPr bwMode="auto">
          <a:xfrm>
            <a:off x="551941" y="2053865"/>
            <a:ext cx="8999329"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dirty="0"/>
              <a:t>Click to edit </a:t>
            </a:r>
            <a:br>
              <a:rPr lang="en-US" dirty="0"/>
            </a:br>
            <a:r>
              <a:rPr lang="en-US" dirty="0"/>
              <a:t>Master title style</a:t>
            </a:r>
          </a:p>
        </p:txBody>
      </p:sp>
      <p:sp>
        <p:nvSpPr>
          <p:cNvPr id="17" name="Rectangle 16">
            <a:extLst>
              <a:ext uri="{FF2B5EF4-FFF2-40B4-BE49-F238E27FC236}">
                <a16:creationId xmlns:a16="http://schemas.microsoft.com/office/drawing/2014/main" id="{77C30BA1-9948-4963-BD4A-37877B297D33}"/>
              </a:ext>
            </a:extLst>
          </p:cNvPr>
          <p:cNvSpPr>
            <a:spLocks noChangeArrowheads="1"/>
          </p:cNvSpPr>
          <p:nvPr userDrawn="1"/>
        </p:nvSpPr>
        <p:spPr bwMode="auto">
          <a:xfrm>
            <a:off x="558800" y="6493880"/>
            <a:ext cx="2753783" cy="123111"/>
          </a:xfrm>
          <a:prstGeom prst="rect">
            <a:avLst/>
          </a:prstGeom>
          <a:noFill/>
          <a:ln w="12700">
            <a:noFill/>
            <a:miter lim="800000"/>
            <a:headEnd type="none" w="sm" len="sm"/>
            <a:tailEnd type="none" w="sm" len="sm"/>
          </a:ln>
          <a:effectLst/>
        </p:spPr>
        <p:txBody>
          <a:bodyPr lIns="0" tIns="0" rIns="0" bIns="0" anchor="ctr" anchorCtr="0">
            <a:spAutoFit/>
          </a:bodyPr>
          <a:lstStyle/>
          <a:p>
            <a:pPr defTabSz="820738" eaLnBrk="0" hangingPunct="0"/>
            <a:r>
              <a:rPr lang="en-US" sz="800" dirty="0">
                <a:solidFill>
                  <a:schemeClr val="bg2"/>
                </a:solidFill>
              </a:rPr>
              <a:t>Copyright © 2021 Boeing. All rights reserved.</a:t>
            </a:r>
          </a:p>
        </p:txBody>
      </p:sp>
    </p:spTree>
    <p:extLst>
      <p:ext uri="{BB962C8B-B14F-4D97-AF65-F5344CB8AC3E}">
        <p14:creationId xmlns:p14="http://schemas.microsoft.com/office/powerpoint/2010/main" val="3307892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1" name="think-cell Slide" r:id="rId9" imgW="592" imgH="591" progId="TCLayout.ActiveDocument.1">
                  <p:embed/>
                </p:oleObj>
              </mc:Choice>
              <mc:Fallback>
                <p:oleObj name="think-cell Slide" r:id="rId9"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8" name="Slide Number">
            <a:extLst>
              <a:ext uri="{FF2B5EF4-FFF2-40B4-BE49-F238E27FC236}">
                <a16:creationId xmlns:a16="http://schemas.microsoft.com/office/drawing/2014/main" id="{673624FA-EF3A-40FA-B4F1-199C883B2719}"/>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3059589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5"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4F102FCA-3E4C-42D4-9EEF-A2FA0D85DF8A}"/>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4435048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9"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0" name="Slide Number">
            <a:extLst>
              <a:ext uri="{FF2B5EF4-FFF2-40B4-BE49-F238E27FC236}">
                <a16:creationId xmlns:a16="http://schemas.microsoft.com/office/drawing/2014/main" id="{88489467-9E92-4B35-9EF9-A2C34DFCBC94}"/>
              </a:ext>
            </a:extLst>
          </p:cNvPr>
          <p:cNvSpPr>
            <a:spLocks noChangeArrowheads="1"/>
          </p:cNvSpPr>
          <p:nvPr userDrawn="1">
            <p:custDataLst>
              <p:tags r:id="rId7"/>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5418897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3"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F3682719-4182-4739-8401-4658F3A341EE}"/>
              </a:ext>
            </a:extLst>
          </p:cNvPr>
          <p:cNvSpPr>
            <a:spLocks noChangeArrowheads="1"/>
          </p:cNvSpPr>
          <p:nvPr userDrawn="1">
            <p:custDataLst>
              <p:tags r:id="rId8"/>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1107996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7"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7C50C85-5FB9-4798-A8A4-1DA5B9F3ACC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D1E1FF"/>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anchor="b">
            <a:noAutofit/>
          </a:bodyPr>
          <a:lstStyle>
            <a:lvl1pPr>
              <a:defRPr>
                <a:solidFill>
                  <a:schemeClr val="accent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321619"/>
            <a:ext cx="7277861" cy="123111"/>
          </a:xfrm>
          <a:prstGeom prst="rect">
            <a:avLst/>
          </a:prstGeom>
        </p:spPr>
        <p:txBody>
          <a:bodyPr vert="horz" wrap="square" lIns="0" tIns="0" rIns="0" bIns="0" rtlCol="0" anchor="b"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1" name="Slide Number">
            <a:extLst>
              <a:ext uri="{FF2B5EF4-FFF2-40B4-BE49-F238E27FC236}">
                <a16:creationId xmlns:a16="http://schemas.microsoft.com/office/drawing/2014/main" id="{DDA2E472-F266-4367-8AC0-79E99FBE7D8C}"/>
              </a:ext>
            </a:extLst>
          </p:cNvPr>
          <p:cNvSpPr>
            <a:spLocks noChangeArrowheads="1"/>
          </p:cNvSpPr>
          <p:nvPr userDrawn="1">
            <p:custDataLst>
              <p:tags r:id="rId9"/>
            </p:custDataLst>
          </p:nvPr>
        </p:nvSpPr>
        <p:spPr bwMode="black">
          <a:xfrm>
            <a:off x="11312525" y="6514142"/>
            <a:ext cx="325501" cy="123111"/>
          </a:xfrm>
          <a:prstGeom prst="rect">
            <a:avLst/>
          </a:prstGeom>
          <a:noFill/>
          <a:ln w="9525" algn="ctr">
            <a:noFill/>
            <a:miter lim="800000"/>
            <a:headEnd/>
            <a:tailEnd/>
          </a:ln>
          <a:effectLst/>
        </p:spPr>
        <p:txBody>
          <a:bodyPr wrap="square" lIns="0" tIns="0" rIns="0" bIns="0" anchor="t" anchorCtr="0">
            <a:noAutofit/>
          </a:bodyPr>
          <a:lstStyle/>
          <a:p>
            <a:pPr algn="r" defTabSz="610744"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800" b="0" dirty="0">
              <a:solidFill>
                <a:schemeClr val="tx1"/>
              </a:solidFill>
              <a:latin typeface="+mn-lt"/>
              <a:ea typeface="+mn-ea"/>
              <a:cs typeface="Arial" panose="020B0604020202020204" pitchFamily="34" charset="0"/>
            </a:endParaRPr>
          </a:p>
        </p:txBody>
      </p:sp>
      <p:sp>
        <p:nvSpPr>
          <p:cNvPr id="12" name="Footer Placeholder 4">
            <a:extLst>
              <a:ext uri="{FF2B5EF4-FFF2-40B4-BE49-F238E27FC236}">
                <a16:creationId xmlns:a16="http://schemas.microsoft.com/office/drawing/2014/main" id="{ADF45DEC-0913-465C-9F7B-760F60B4B06B}"/>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tx1"/>
                </a:solidFill>
              </a:rPr>
              <a:t>BOEING CONFIDENTIAL</a:t>
            </a:r>
          </a:p>
        </p:txBody>
      </p:sp>
    </p:spTree>
    <p:extLst>
      <p:ext uri="{BB962C8B-B14F-4D97-AF65-F5344CB8AC3E}">
        <p14:creationId xmlns:p14="http://schemas.microsoft.com/office/powerpoint/2010/main" val="296104905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tags" Target="../tags/tag3.xml"/><Relationship Id="rId39" Type="http://schemas.openxmlformats.org/officeDocument/2006/relationships/tags" Target="../tags/tag16.xml"/><Relationship Id="rId21" Type="http://schemas.openxmlformats.org/officeDocument/2006/relationships/slideLayout" Target="../slideLayouts/slideLayout113.xml"/><Relationship Id="rId34" Type="http://schemas.openxmlformats.org/officeDocument/2006/relationships/tags" Target="../tags/tag11.xml"/><Relationship Id="rId42" Type="http://schemas.openxmlformats.org/officeDocument/2006/relationships/tags" Target="../tags/tag19.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tags" Target="../tags/tag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tags" Target="../tags/tag1.xml"/><Relationship Id="rId32" Type="http://schemas.openxmlformats.org/officeDocument/2006/relationships/tags" Target="../tags/tag9.xml"/><Relationship Id="rId37" Type="http://schemas.openxmlformats.org/officeDocument/2006/relationships/tags" Target="../tags/tag14.xml"/><Relationship Id="rId40" Type="http://schemas.openxmlformats.org/officeDocument/2006/relationships/tags" Target="../tags/tag17.xml"/><Relationship Id="rId45" Type="http://schemas.openxmlformats.org/officeDocument/2006/relationships/image" Target="../media/image2.emf"/><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vmlDrawing" Target="../drawings/vmlDrawing1.vml"/><Relationship Id="rId28" Type="http://schemas.openxmlformats.org/officeDocument/2006/relationships/tags" Target="../tags/tag5.xml"/><Relationship Id="rId36" Type="http://schemas.openxmlformats.org/officeDocument/2006/relationships/tags" Target="../tags/tag13.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ags" Target="../tags/tag8.xml"/><Relationship Id="rId44" Type="http://schemas.openxmlformats.org/officeDocument/2006/relationships/oleObject" Target="../embeddings/oleObject1.bin"/><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theme" Target="../theme/theme2.xml"/><Relationship Id="rId27" Type="http://schemas.openxmlformats.org/officeDocument/2006/relationships/tags" Target="../tags/tag4.xml"/><Relationship Id="rId30" Type="http://schemas.openxmlformats.org/officeDocument/2006/relationships/tags" Target="../tags/tag7.xml"/><Relationship Id="rId35" Type="http://schemas.openxmlformats.org/officeDocument/2006/relationships/tags" Target="../tags/tag12.xml"/><Relationship Id="rId43" Type="http://schemas.openxmlformats.org/officeDocument/2006/relationships/tags" Target="../tags/tag20.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ags" Target="../tags/tag2.xml"/><Relationship Id="rId33" Type="http://schemas.openxmlformats.org/officeDocument/2006/relationships/tags" Target="../tags/tag10.xml"/><Relationship Id="rId38" Type="http://schemas.openxmlformats.org/officeDocument/2006/relationships/tags" Target="../tags/tag15.xml"/><Relationship Id="rId46" Type="http://schemas.openxmlformats.org/officeDocument/2006/relationships/image" Target="../media/image3.png"/><Relationship Id="rId20" Type="http://schemas.openxmlformats.org/officeDocument/2006/relationships/slideLayout" Target="../slideLayouts/slideLayout112.xml"/><Relationship Id="rId41" Type="http://schemas.openxmlformats.org/officeDocument/2006/relationships/tags" Target="../tags/tag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41" Type="http://schemas.openxmlformats.org/officeDocument/2006/relationships/slideLayout" Target="../slideLayouts/slideLayout154.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4" Type="http://schemas.openxmlformats.org/officeDocument/2006/relationships/theme" Target="../theme/theme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8" Type="http://schemas.openxmlformats.org/officeDocument/2006/relationships/slideLayout" Target="../slideLayouts/slideLayout121.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2" name="Boeing 12 column grid" hidden="1"/>
          <p:cNvGrpSpPr/>
          <p:nvPr userDrawn="1"/>
        </p:nvGrpSpPr>
        <p:grpSpPr>
          <a:xfrm>
            <a:off x="11577" y="0"/>
            <a:ext cx="12195176" cy="6858000"/>
            <a:chOff x="0" y="0"/>
            <a:chExt cx="12192000" cy="6858000"/>
          </a:xfrm>
        </p:grpSpPr>
        <p:grpSp>
          <p:nvGrpSpPr>
            <p:cNvPr id="13" name="Group 12"/>
            <p:cNvGrpSpPr/>
            <p:nvPr userDrawn="1"/>
          </p:nvGrpSpPr>
          <p:grpSpPr>
            <a:xfrm>
              <a:off x="0" y="0"/>
              <a:ext cx="12188825" cy="6858000"/>
              <a:chOff x="0" y="0"/>
              <a:chExt cx="12188825" cy="6858000"/>
            </a:xfrm>
          </p:grpSpPr>
          <p:grpSp>
            <p:nvGrpSpPr>
              <p:cNvPr id="15" name="Boeing 12 column grid"/>
              <p:cNvGrpSpPr/>
              <p:nvPr userDrawn="1"/>
            </p:nvGrpSpPr>
            <p:grpSpPr>
              <a:xfrm>
                <a:off x="0" y="461727"/>
                <a:ext cx="12188825" cy="5957180"/>
                <a:chOff x="129803" y="456356"/>
                <a:chExt cx="8890818" cy="5958732"/>
              </a:xfrm>
            </p:grpSpPr>
            <p:cxnSp>
              <p:nvCxnSpPr>
                <p:cNvPr id="20" name="Straight Connector 19"/>
                <p:cNvCxnSpPr/>
                <p:nvPr userDrawn="1"/>
              </p:nvCxnSpPr>
              <p:spPr>
                <a:xfrm>
                  <a:off x="471778" y="995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userDrawn="1"/>
              </p:nvCxnSpPr>
              <p:spPr>
                <a:xfrm>
                  <a:off x="471778" y="1291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userDrawn="1"/>
              </p:nvCxnSpPr>
              <p:spPr>
                <a:xfrm>
                  <a:off x="464396" y="2136995"/>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userDrawn="1"/>
              </p:nvCxnSpPr>
              <p:spPr>
                <a:xfrm>
                  <a:off x="464396" y="2432456"/>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userDrawn="1"/>
              </p:nvCxnSpPr>
              <p:spPr>
                <a:xfrm>
                  <a:off x="459993" y="3288274"/>
                  <a:ext cx="8223097"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userDrawn="1"/>
              </p:nvCxnSpPr>
              <p:spPr>
                <a:xfrm>
                  <a:off x="466598" y="3583735"/>
                  <a:ext cx="821649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userDrawn="1"/>
              </p:nvCxnSpPr>
              <p:spPr>
                <a:xfrm>
                  <a:off x="464396" y="4424269"/>
                  <a:ext cx="8218694"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userDrawn="1"/>
              </p:nvCxnSpPr>
              <p:spPr>
                <a:xfrm>
                  <a:off x="462195" y="4719730"/>
                  <a:ext cx="8220896"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userDrawn="1"/>
              </p:nvCxnSpPr>
              <p:spPr>
                <a:xfrm>
                  <a:off x="471778" y="5567906"/>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userDrawn="1"/>
              </p:nvCxnSpPr>
              <p:spPr>
                <a:xfrm>
                  <a:off x="471778" y="5863367"/>
                  <a:ext cx="8211312" cy="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userDrawn="1"/>
              </p:nvSpPr>
              <p:spPr>
                <a:xfrm>
                  <a:off x="463550" y="456356"/>
                  <a:ext cx="8223250" cy="5944444"/>
                </a:xfrm>
                <a:prstGeom prst="rect">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31" name="Straight Connector 30"/>
                <p:cNvCxnSpPr/>
                <p:nvPr userDrawn="1"/>
              </p:nvCxnSpPr>
              <p:spPr>
                <a:xfrm>
                  <a:off x="471782" y="1143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userDrawn="1"/>
              </p:nvCxnSpPr>
              <p:spPr>
                <a:xfrm>
                  <a:off x="129803" y="2284726"/>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userDrawn="1"/>
              </p:nvCxnSpPr>
              <p:spPr>
                <a:xfrm>
                  <a:off x="463550" y="3432679"/>
                  <a:ext cx="8223250" cy="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userDrawn="1"/>
              </p:nvCxnSpPr>
              <p:spPr>
                <a:xfrm>
                  <a:off x="129803" y="4572000"/>
                  <a:ext cx="8890818" cy="0"/>
                </a:xfrm>
                <a:prstGeom prst="lin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userDrawn="1"/>
              </p:nvCxnSpPr>
              <p:spPr>
                <a:xfrm>
                  <a:off x="471782" y="5715637"/>
                  <a:ext cx="8211312" cy="0"/>
                </a:xfrm>
                <a:prstGeom prst="line">
                  <a:avLst/>
                </a:prstGeom>
                <a:noFill/>
                <a:ln w="6350">
                  <a:solidFill>
                    <a:schemeClr val="accent1">
                      <a:lumMod val="20000"/>
                      <a:lumOff val="80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userDrawn="1"/>
              </p:nvGrpSpPr>
              <p:grpSpPr>
                <a:xfrm>
                  <a:off x="1043681" y="457200"/>
                  <a:ext cx="7060730" cy="5957888"/>
                  <a:chOff x="1043681" y="0"/>
                  <a:chExt cx="7060730" cy="6858000"/>
                </a:xfrm>
              </p:grpSpPr>
              <p:cxnSp>
                <p:nvCxnSpPr>
                  <p:cNvPr id="37" name="Straight Connector 36"/>
                  <p:cNvCxnSpPr/>
                  <p:nvPr/>
                </p:nvCxnSpPr>
                <p:spPr>
                  <a:xfrm>
                    <a:off x="4570813" y="0"/>
                    <a:ext cx="0" cy="6858000"/>
                  </a:xfrm>
                  <a:prstGeom prst="line">
                    <a:avLst/>
                  </a:prstGeom>
                  <a:noFill/>
                  <a:ln w="6350">
                    <a:solidFill>
                      <a:schemeClr val="accent1">
                        <a:lumMod val="20000"/>
                        <a:lumOff val="8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20"/>
                  <p:cNvCxnSpPr/>
                  <p:nvPr/>
                </p:nvCxnSpPr>
                <p:spPr>
                  <a:xfrm>
                    <a:off x="104368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15"/>
                  <p:cNvCxnSpPr/>
                  <p:nvPr/>
                </p:nvCxnSpPr>
                <p:spPr>
                  <a:xfrm>
                    <a:off x="11584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74150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5298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43709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532550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5473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userDrawn="1"/>
                </p:nvCxnSpPr>
                <p:spPr>
                  <a:xfrm>
                    <a:off x="3128876"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userDrawn="1"/>
                </p:nvCxnSpPr>
                <p:spPr>
                  <a:xfrm>
                    <a:off x="324337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userDrawn="1"/>
                </p:nvCxnSpPr>
                <p:spPr>
                  <a:xfrm>
                    <a:off x="382641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userDrawn="1"/>
                </p:nvCxnSpPr>
                <p:spPr>
                  <a:xfrm>
                    <a:off x="3937473"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userDrawn="1"/>
                </p:nvCxnSpPr>
                <p:spPr>
                  <a:xfrm>
                    <a:off x="452230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userDrawn="1"/>
                </p:nvCxnSpPr>
                <p:spPr>
                  <a:xfrm>
                    <a:off x="462823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userDrawn="1"/>
                </p:nvCxnSpPr>
                <p:spPr>
                  <a:xfrm>
                    <a:off x="5213787"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userDrawn="1"/>
                </p:nvCxnSpPr>
                <p:spPr>
                  <a:xfrm>
                    <a:off x="8104411"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userDrawn="1"/>
                </p:nvCxnSpPr>
                <p:spPr>
                  <a:xfrm>
                    <a:off x="590715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userDrawn="1"/>
                </p:nvCxnSpPr>
                <p:spPr>
                  <a:xfrm>
                    <a:off x="6019769"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userDrawn="1"/>
                </p:nvCxnSpPr>
                <p:spPr>
                  <a:xfrm>
                    <a:off x="6605010"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userDrawn="1"/>
                </p:nvCxnSpPr>
                <p:spPr>
                  <a:xfrm>
                    <a:off x="6713862"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userDrawn="1"/>
                </p:nvCxnSpPr>
                <p:spPr>
                  <a:xfrm>
                    <a:off x="729868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740902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userDrawn="1"/>
                </p:nvCxnSpPr>
                <p:spPr>
                  <a:xfrm>
                    <a:off x="7990175" y="0"/>
                    <a:ext cx="0" cy="6858000"/>
                  </a:xfrm>
                  <a:prstGeom prst="line">
                    <a:avLst/>
                  </a:prstGeom>
                  <a:noFill/>
                  <a:ln w="63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41"/>
              <p:cNvGrpSpPr/>
              <p:nvPr userDrawn="1"/>
            </p:nvGrpSpPr>
            <p:grpSpPr>
              <a:xfrm>
                <a:off x="7002578" y="0"/>
                <a:ext cx="5178519" cy="6858000"/>
                <a:chOff x="3954578" y="0"/>
                <a:chExt cx="5178519" cy="6858000"/>
              </a:xfrm>
            </p:grpSpPr>
            <p:cxnSp>
              <p:nvCxnSpPr>
                <p:cNvPr id="17" name="Straight Connector 16"/>
                <p:cNvCxnSpPr/>
                <p:nvPr userDrawn="1"/>
              </p:nvCxnSpPr>
              <p:spPr>
                <a:xfrm flipH="1">
                  <a:off x="3954578" y="0"/>
                  <a:ext cx="5167884" cy="6858000"/>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5670489" y="2280213"/>
                  <a:ext cx="3449617" cy="4577787"/>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7419192" y="4583575"/>
                  <a:ext cx="1713905" cy="2274425"/>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p:cNvCxnSpPr/>
            <p:nvPr userDrawn="1"/>
          </p:nvCxnSpPr>
          <p:spPr>
            <a:xfrm flipH="1">
              <a:off x="9599143" y="3419347"/>
              <a:ext cx="2592857" cy="3438653"/>
            </a:xfrm>
            <a:prstGeom prst="line">
              <a:avLst/>
            </a:prstGeom>
            <a:ln w="3175">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75" name="Rectangle 3"/>
          <p:cNvSpPr>
            <a:spLocks noGrp="1" noChangeArrowheads="1"/>
          </p:cNvSpPr>
          <p:nvPr>
            <p:ph type="title"/>
          </p:nvPr>
        </p:nvSpPr>
        <p:spPr bwMode="auto">
          <a:xfrm>
            <a:off x="445570" y="458732"/>
            <a:ext cx="11312241" cy="378565"/>
          </a:xfrm>
          <a:prstGeom prst="rect">
            <a:avLst/>
          </a:prstGeom>
          <a:noFill/>
          <a:ln w="9525">
            <a:noFill/>
            <a:miter lim="800000"/>
            <a:headEnd/>
            <a:tailEnd/>
          </a:ln>
          <a:effectLst/>
        </p:spPr>
        <p:txBody>
          <a:bodyPr vert="horz" wrap="square" lIns="0" tIns="45720" rIns="0" bIns="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409735" y="1284670"/>
            <a:ext cx="11314075" cy="131112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78" name="Rectangle 6"/>
          <p:cNvSpPr>
            <a:spLocks noChangeArrowheads="1"/>
          </p:cNvSpPr>
          <p:nvPr userDrawn="1"/>
        </p:nvSpPr>
        <p:spPr bwMode="auto">
          <a:xfrm>
            <a:off x="409735"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2018 Boeing. All rights reserved.</a:t>
            </a:r>
          </a:p>
        </p:txBody>
      </p:sp>
      <p:sp>
        <p:nvSpPr>
          <p:cNvPr id="72" name="Rectangle 2"/>
          <p:cNvSpPr>
            <a:spLocks noChangeArrowheads="1"/>
          </p:cNvSpPr>
          <p:nvPr userDrawn="1"/>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dirty="0">
              <a:solidFill>
                <a:srgbClr val="000000"/>
              </a:solidFill>
            </a:endParaRPr>
          </a:p>
        </p:txBody>
      </p:sp>
      <p:sp>
        <p:nvSpPr>
          <p:cNvPr id="61" name="TextBox 60"/>
          <p:cNvSpPr txBox="1"/>
          <p:nvPr userDrawn="1"/>
        </p:nvSpPr>
        <p:spPr>
          <a:xfrm>
            <a:off x="6754603" y="51894"/>
            <a:ext cx="5021364"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Product Systems </a:t>
            </a:r>
            <a:r>
              <a:rPr lang="en-US" sz="1000" dirty="0">
                <a:solidFill>
                  <a:srgbClr val="FFFFFF"/>
                </a:solidFill>
              </a:rPr>
              <a:t>| M&amp;QS and MOM</a:t>
            </a:r>
          </a:p>
        </p:txBody>
      </p:sp>
      <p:sp>
        <p:nvSpPr>
          <p:cNvPr id="62" name="TextBox 61"/>
          <p:cNvSpPr txBox="1"/>
          <p:nvPr userDrawn="1"/>
        </p:nvSpPr>
        <p:spPr>
          <a:xfrm>
            <a:off x="444047" y="49513"/>
            <a:ext cx="7342611"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dirty="0">
                <a:solidFill>
                  <a:srgbClr val="FFFFFF"/>
                </a:solidFill>
              </a:rPr>
              <a:t>Information Technology &amp; Data Analytics</a:t>
            </a:r>
          </a:p>
        </p:txBody>
      </p:sp>
    </p:spTree>
    <p:extLst>
      <p:ext uri="{BB962C8B-B14F-4D97-AF65-F5344CB8AC3E}">
        <p14:creationId xmlns:p14="http://schemas.microsoft.com/office/powerpoint/2010/main" val="37303225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8" r:id="rId86"/>
    <p:sldLayoutId id="2147483749" r:id="rId87"/>
    <p:sldLayoutId id="2147483750" r:id="rId88"/>
    <p:sldLayoutId id="2147483751" r:id="rId89"/>
    <p:sldLayoutId id="2147483752" r:id="rId90"/>
    <p:sldLayoutId id="2147483753" r:id="rId91"/>
    <p:sldLayoutId id="2147483755" r:id="rId9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9" name="think-cell Slide" r:id="rId44" imgW="413" imgH="416" progId="TCLayout.ActiveDocument.1">
                  <p:embed/>
                </p:oleObj>
              </mc:Choice>
              <mc:Fallback>
                <p:oleObj name="think-cell Slide" r:id="rId44"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pic>
        <p:nvPicPr>
          <p:cNvPr id="171" name="Picture 170">
            <a:extLst>
              <a:ext uri="{FF2B5EF4-FFF2-40B4-BE49-F238E27FC236}">
                <a16:creationId xmlns:a16="http://schemas.microsoft.com/office/drawing/2014/main" id="{F992BE65-35EF-4337-9678-6469418CCB5A}"/>
              </a:ext>
            </a:extLst>
          </p:cNvPr>
          <p:cNvPicPr>
            <a:picLocks noChangeAspect="1"/>
          </p:cNvPicPr>
          <p:nvPr userDrawn="1"/>
        </p:nvPicPr>
        <p:blipFill>
          <a:blip r:embed="rId46"/>
          <a:stretch>
            <a:fillRect/>
          </a:stretch>
        </p:blipFill>
        <p:spPr bwMode="ltGray">
          <a:xfrm>
            <a:off x="0" y="5986272"/>
            <a:ext cx="12192000" cy="871728"/>
          </a:xfrm>
          <a:prstGeom prst="rect">
            <a:avLst/>
          </a:prstGeom>
        </p:spPr>
      </p:pic>
      <p:sp>
        <p:nvSpPr>
          <p:cNvPr id="2" name="Rectangle 1" hidden="1">
            <a:extLst>
              <a:ext uri="{FF2B5EF4-FFF2-40B4-BE49-F238E27FC236}">
                <a16:creationId xmlns:a16="http://schemas.microsoft.com/office/drawing/2014/main" id="{15B28737-798E-48D4-BBDB-8EB35CB9FFFB}"/>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6"/>
            </p:custDataLst>
          </p:nvPr>
        </p:nvSpPr>
        <p:spPr>
          <a:xfrm>
            <a:off x="553972" y="6101265"/>
            <a:ext cx="7278624" cy="123111"/>
          </a:xfrm>
          <a:prstGeom prst="rect">
            <a:avLst/>
          </a:prstGeom>
          <a:noFill/>
        </p:spPr>
        <p:txBody>
          <a:bodyPr wrap="square" lIns="0" tIns="0" rIns="0" bIns="0" rtlCol="0" anchor="b">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7"/>
            </p:custDataLst>
          </p:nvPr>
        </p:nvSpPr>
        <p:spPr>
          <a:xfrm>
            <a:off x="554736" y="172212"/>
            <a:ext cx="11082528" cy="73152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49574"/>
            <a:ext cx="450444" cy="123111"/>
          </a:xfrm>
          <a:prstGeom prst="rect">
            <a:avLst/>
          </a:prstGeom>
          <a:noFill/>
          <a:ln w="6350">
            <a:noFill/>
            <a:miter lim="800000"/>
          </a:ln>
        </p:spPr>
        <p:txBody>
          <a:bodyPr vert="horz" wrap="none" lIns="0" tIns="0" rIns="0" bIns="0" rtlCol="0">
            <a:spAutoFit/>
          </a:bodyPr>
          <a:lstStyle>
            <a:defPPr>
              <a:defRPr lang="en-US"/>
            </a:defPPr>
            <a:lvl1pPr lvl="0">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8"/>
            </p:custDataLst>
          </p:nvPr>
        </p:nvSpPr>
        <p:spPr>
          <a:xfrm>
            <a:off x="6003925" y="2170800"/>
            <a:ext cx="2437655" cy="461665"/>
          </a:xfrm>
          <a:prstGeom prst="rect">
            <a:avLst/>
          </a:prstGeom>
        </p:spPr>
        <p:txBody>
          <a:bodyPr vert="horz" wrap="non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b="1" dirty="0"/>
              <a:t>Above Chart Exhibit Title</a:t>
            </a:r>
            <a:br>
              <a:rPr lang="en-US" b="1" dirty="0"/>
            </a:br>
            <a:r>
              <a:rPr lang="en-US" sz="140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542363"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8" name="LegendLines" hidden="1">
            <a:extLst>
              <a:ext uri="{FF2B5EF4-FFF2-40B4-BE49-F238E27FC236}">
                <a16:creationId xmlns:a16="http://schemas.microsoft.com/office/drawing/2014/main" id="{D387F141-3D86-44D1-A5A1-83A0AEB39982}"/>
              </a:ext>
            </a:extLst>
          </p:cNvPr>
          <p:cNvGrpSpPr/>
          <p:nvPr userDrawn="1"/>
        </p:nvGrpSpPr>
        <p:grpSpPr>
          <a:xfrm>
            <a:off x="10317304" y="3150223"/>
            <a:ext cx="1319960" cy="958286"/>
            <a:chOff x="10162879" y="3243772"/>
            <a:chExt cx="1319960" cy="958286"/>
          </a:xfrm>
        </p:grpSpPr>
        <p:sp>
          <p:nvSpPr>
            <p:cNvPr id="149" name="Legend1" hidden="1">
              <a:extLst>
                <a:ext uri="{FF2B5EF4-FFF2-40B4-BE49-F238E27FC236}">
                  <a16:creationId xmlns:a16="http://schemas.microsoft.com/office/drawing/2014/main" id="{103FEC99-013C-4442-8305-53AA224E87B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0" name="Legend2" hidden="1">
              <a:extLst>
                <a:ext uri="{FF2B5EF4-FFF2-40B4-BE49-F238E27FC236}">
                  <a16:creationId xmlns:a16="http://schemas.microsoft.com/office/drawing/2014/main" id="{54DB9BE9-CF0A-4ECE-B7CB-865885CAEDA4}"/>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1" name="Legend3" hidden="1">
              <a:extLst>
                <a:ext uri="{FF2B5EF4-FFF2-40B4-BE49-F238E27FC236}">
                  <a16:creationId xmlns:a16="http://schemas.microsoft.com/office/drawing/2014/main" id="{A235C43B-E634-43BF-A7B1-D6A0E3D78E29}"/>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2" name="LineLegend3" hidden="1">
              <a:extLst>
                <a:ext uri="{FF2B5EF4-FFF2-40B4-BE49-F238E27FC236}">
                  <a16:creationId xmlns:a16="http://schemas.microsoft.com/office/drawing/2014/main" id="{466BCB11-D0D0-4AA3-BC94-FB2D91FD2870}"/>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3" name="LineLegend2" hidden="1">
              <a:extLst>
                <a:ext uri="{FF2B5EF4-FFF2-40B4-BE49-F238E27FC236}">
                  <a16:creationId xmlns:a16="http://schemas.microsoft.com/office/drawing/2014/main" id="{E359963F-B448-4DB8-8B96-824D2CB5865B}"/>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54" name="LineLegend1" hidden="1">
              <a:extLst>
                <a:ext uri="{FF2B5EF4-FFF2-40B4-BE49-F238E27FC236}">
                  <a16:creationId xmlns:a16="http://schemas.microsoft.com/office/drawing/2014/main" id="{548DFDC4-02AE-4055-AB1E-12919BE2103F}"/>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grpSp>
      <p:grpSp>
        <p:nvGrpSpPr>
          <p:cNvPr id="155" name="LegendMoons" hidden="1">
            <a:extLst>
              <a:ext uri="{FF2B5EF4-FFF2-40B4-BE49-F238E27FC236}">
                <a16:creationId xmlns:a16="http://schemas.microsoft.com/office/drawing/2014/main" id="{568D1B82-FE3D-4EA0-83C0-414CD48CDD02}"/>
              </a:ext>
            </a:extLst>
          </p:cNvPr>
          <p:cNvGrpSpPr/>
          <p:nvPr userDrawn="1"/>
        </p:nvGrpSpPr>
        <p:grpSpPr>
          <a:xfrm>
            <a:off x="10688315" y="1145373"/>
            <a:ext cx="948949" cy="1731859"/>
            <a:chOff x="7723680" y="1702457"/>
            <a:chExt cx="948949" cy="1731859"/>
          </a:xfrm>
        </p:grpSpPr>
        <p:sp>
          <p:nvSpPr>
            <p:cNvPr id="156" name="Legend1" hidden="1">
              <a:extLst>
                <a:ext uri="{FF2B5EF4-FFF2-40B4-BE49-F238E27FC236}">
                  <a16:creationId xmlns:a16="http://schemas.microsoft.com/office/drawing/2014/main" id="{16566998-8DDE-445A-8609-3B8A5DB9A93B}"/>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7" name="Legend2" hidden="1">
              <a:extLst>
                <a:ext uri="{FF2B5EF4-FFF2-40B4-BE49-F238E27FC236}">
                  <a16:creationId xmlns:a16="http://schemas.microsoft.com/office/drawing/2014/main" id="{8021E46A-4DE2-43FD-AC98-526735DC45FC}"/>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8" name="Legend3" hidden="1">
              <a:extLst>
                <a:ext uri="{FF2B5EF4-FFF2-40B4-BE49-F238E27FC236}">
                  <a16:creationId xmlns:a16="http://schemas.microsoft.com/office/drawing/2014/main" id="{6B197781-B3E3-4C7C-B899-1A0F75E25A4C}"/>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59" name="Legend4" hidden="1">
              <a:extLst>
                <a:ext uri="{FF2B5EF4-FFF2-40B4-BE49-F238E27FC236}">
                  <a16:creationId xmlns:a16="http://schemas.microsoft.com/office/drawing/2014/main" id="{22080E71-5640-4F47-8FDB-40CD34AED454}"/>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60" name="Legend5" hidden="1">
              <a:extLst>
                <a:ext uri="{FF2B5EF4-FFF2-40B4-BE49-F238E27FC236}">
                  <a16:creationId xmlns:a16="http://schemas.microsoft.com/office/drawing/2014/main" id="{73F80D24-F0D9-48F9-B604-0043E29504DA}"/>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161" name="MoonLegend1" hidden="1">
              <a:extLst>
                <a:ext uri="{FF2B5EF4-FFF2-40B4-BE49-F238E27FC236}">
                  <a16:creationId xmlns:a16="http://schemas.microsoft.com/office/drawing/2014/main" id="{5FF86C56-1D8B-4EAD-8483-98F59285CDC7}"/>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184" name="Oval 183" hidden="1">
                <a:extLst>
                  <a:ext uri="{FF2B5EF4-FFF2-40B4-BE49-F238E27FC236}">
                    <a16:creationId xmlns:a16="http://schemas.microsoft.com/office/drawing/2014/main" id="{0DF41CD8-BAE2-4FC0-8AB9-687D4A4DE4A0}"/>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5" name="Arc 184" hidden="1">
                <a:extLst>
                  <a:ext uri="{FF2B5EF4-FFF2-40B4-BE49-F238E27FC236}">
                    <a16:creationId xmlns:a16="http://schemas.microsoft.com/office/drawing/2014/main" id="{6EC096CE-158D-45DC-8D17-7EF3CC7D76B7}"/>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2" name="MoonLegend2" hidden="1">
              <a:extLst>
                <a:ext uri="{FF2B5EF4-FFF2-40B4-BE49-F238E27FC236}">
                  <a16:creationId xmlns:a16="http://schemas.microsoft.com/office/drawing/2014/main" id="{CFD5F88C-3571-495E-B36D-D66107BEF8DF}"/>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182" name="Oval 181" hidden="1">
                <a:extLst>
                  <a:ext uri="{FF2B5EF4-FFF2-40B4-BE49-F238E27FC236}">
                    <a16:creationId xmlns:a16="http://schemas.microsoft.com/office/drawing/2014/main" id="{B147407D-C996-4896-AFB0-6151B9303395}"/>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3" name="Arc 182" hidden="1">
                <a:extLst>
                  <a:ext uri="{FF2B5EF4-FFF2-40B4-BE49-F238E27FC236}">
                    <a16:creationId xmlns:a16="http://schemas.microsoft.com/office/drawing/2014/main" id="{DDB14FD3-6FC3-44D9-812C-56696EB0C834}"/>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3" name="MoonLegend3" hidden="1">
              <a:extLst>
                <a:ext uri="{FF2B5EF4-FFF2-40B4-BE49-F238E27FC236}">
                  <a16:creationId xmlns:a16="http://schemas.microsoft.com/office/drawing/2014/main" id="{1060113E-9E2F-4D79-B6C4-BBF2D5CD2E5C}"/>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180" name="Oval 179" hidden="1">
                <a:extLst>
                  <a:ext uri="{FF2B5EF4-FFF2-40B4-BE49-F238E27FC236}">
                    <a16:creationId xmlns:a16="http://schemas.microsoft.com/office/drawing/2014/main" id="{17189934-C9F4-424A-9CC2-E1C2ABF7BC8A}"/>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1" name="Arc 180" hidden="1">
                <a:extLst>
                  <a:ext uri="{FF2B5EF4-FFF2-40B4-BE49-F238E27FC236}">
                    <a16:creationId xmlns:a16="http://schemas.microsoft.com/office/drawing/2014/main" id="{6CFBA7A3-73D1-4C04-BDEC-2BB27C5002A1}"/>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4" name="MoonLegend4" hidden="1">
              <a:extLst>
                <a:ext uri="{FF2B5EF4-FFF2-40B4-BE49-F238E27FC236}">
                  <a16:creationId xmlns:a16="http://schemas.microsoft.com/office/drawing/2014/main" id="{F8D64A1C-E2EB-45B6-A488-D388B4DE7349}"/>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168" name="Oval 167" hidden="1">
                <a:extLst>
                  <a:ext uri="{FF2B5EF4-FFF2-40B4-BE49-F238E27FC236}">
                    <a16:creationId xmlns:a16="http://schemas.microsoft.com/office/drawing/2014/main" id="{A592D9E8-2120-4931-BCE6-560AEEBCB115}"/>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9" name="Arc 178" hidden="1">
                <a:extLst>
                  <a:ext uri="{FF2B5EF4-FFF2-40B4-BE49-F238E27FC236}">
                    <a16:creationId xmlns:a16="http://schemas.microsoft.com/office/drawing/2014/main" id="{020533C4-ED90-4DA2-A285-E412546FAC5C}"/>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165" name="MoonLegend5" hidden="1">
              <a:extLst>
                <a:ext uri="{FF2B5EF4-FFF2-40B4-BE49-F238E27FC236}">
                  <a16:creationId xmlns:a16="http://schemas.microsoft.com/office/drawing/2014/main" id="{F897D4D3-86A1-4F3C-B33A-789A194695A8}"/>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166" name="Oval 165" hidden="1">
                <a:extLst>
                  <a:ext uri="{FF2B5EF4-FFF2-40B4-BE49-F238E27FC236}">
                    <a16:creationId xmlns:a16="http://schemas.microsoft.com/office/drawing/2014/main" id="{7A811365-326B-4149-B058-ECE5840AF32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7" name="Arc 166" hidden="1">
                <a:extLst>
                  <a:ext uri="{FF2B5EF4-FFF2-40B4-BE49-F238E27FC236}">
                    <a16:creationId xmlns:a16="http://schemas.microsoft.com/office/drawing/2014/main" id="{C8B40939-BF25-4BD3-A8B6-EFDA549C0216}"/>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187" name="LegendBoxes" hidden="1">
            <a:extLst>
              <a:ext uri="{FF2B5EF4-FFF2-40B4-BE49-F238E27FC236}">
                <a16:creationId xmlns:a16="http://schemas.microsoft.com/office/drawing/2014/main" id="{06A481CB-D2C8-478D-917F-1A8ABDE6D91A}"/>
              </a:ext>
            </a:extLst>
          </p:cNvPr>
          <p:cNvGrpSpPr/>
          <p:nvPr userDrawn="1"/>
        </p:nvGrpSpPr>
        <p:grpSpPr>
          <a:xfrm>
            <a:off x="10714801" y="4381500"/>
            <a:ext cx="922463" cy="1717282"/>
            <a:chOff x="10652400" y="4322824"/>
            <a:chExt cx="922463" cy="1717282"/>
          </a:xfrm>
        </p:grpSpPr>
        <p:sp>
          <p:nvSpPr>
            <p:cNvPr id="188" name="RectangleLegend1" hidden="1">
              <a:extLst>
                <a:ext uri="{FF2B5EF4-FFF2-40B4-BE49-F238E27FC236}">
                  <a16:creationId xmlns:a16="http://schemas.microsoft.com/office/drawing/2014/main" id="{74CB7142-DCBD-4FDF-9C4B-CD934BFC3C9C}"/>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hidden="1">
              <a:extLst>
                <a:ext uri="{FF2B5EF4-FFF2-40B4-BE49-F238E27FC236}">
                  <a16:creationId xmlns:a16="http://schemas.microsoft.com/office/drawing/2014/main" id="{0B6E994C-9380-44AD-9079-657BCDF77EC4}"/>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hidden="1">
              <a:extLst>
                <a:ext uri="{FF2B5EF4-FFF2-40B4-BE49-F238E27FC236}">
                  <a16:creationId xmlns:a16="http://schemas.microsoft.com/office/drawing/2014/main" id="{15E5EC10-8BA0-403B-A811-B19D07135DF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hidden="1">
              <a:extLst>
                <a:ext uri="{FF2B5EF4-FFF2-40B4-BE49-F238E27FC236}">
                  <a16:creationId xmlns:a16="http://schemas.microsoft.com/office/drawing/2014/main" id="{816825CD-212C-4498-8AFD-609DF481007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hidden="1">
              <a:extLst>
                <a:ext uri="{FF2B5EF4-FFF2-40B4-BE49-F238E27FC236}">
                  <a16:creationId xmlns:a16="http://schemas.microsoft.com/office/drawing/2014/main" id="{2A3FB466-4A94-4D48-9A9B-E3960541F3A3}"/>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hidden="1">
              <a:extLst>
                <a:ext uri="{FF2B5EF4-FFF2-40B4-BE49-F238E27FC236}">
                  <a16:creationId xmlns:a16="http://schemas.microsoft.com/office/drawing/2014/main" id="{EC4E5EDB-6A44-4E0F-9DE7-227802A59DC1}"/>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4" name="Legend2" hidden="1">
              <a:extLst>
                <a:ext uri="{FF2B5EF4-FFF2-40B4-BE49-F238E27FC236}">
                  <a16:creationId xmlns:a16="http://schemas.microsoft.com/office/drawing/2014/main" id="{845A30D1-1419-4F44-B2E6-E8AF39823C80}"/>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5" name="Legend3" hidden="1">
              <a:extLst>
                <a:ext uri="{FF2B5EF4-FFF2-40B4-BE49-F238E27FC236}">
                  <a16:creationId xmlns:a16="http://schemas.microsoft.com/office/drawing/2014/main" id="{682E5C83-C1E0-48A1-8C86-FA4E52C2D509}"/>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6" name="Legend4" hidden="1">
              <a:extLst>
                <a:ext uri="{FF2B5EF4-FFF2-40B4-BE49-F238E27FC236}">
                  <a16:creationId xmlns:a16="http://schemas.microsoft.com/office/drawing/2014/main" id="{B2A23471-8833-4548-A641-48F5ABF97697}"/>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97" name="Legend5" hidden="1">
              <a:extLst>
                <a:ext uri="{FF2B5EF4-FFF2-40B4-BE49-F238E27FC236}">
                  <a16:creationId xmlns:a16="http://schemas.microsoft.com/office/drawing/2014/main" id="{46CE2AA9-9D85-42FA-9C31-CB3F5C21A83B}"/>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sp>
        <p:nvSpPr>
          <p:cNvPr id="172" name="Footer Placeholder 4">
            <a:extLst>
              <a:ext uri="{FF2B5EF4-FFF2-40B4-BE49-F238E27FC236}">
                <a16:creationId xmlns:a16="http://schemas.microsoft.com/office/drawing/2014/main" id="{9342DDE8-0A94-4E02-A2E6-BFFB88259CD9}"/>
              </a:ext>
            </a:extLst>
          </p:cNvPr>
          <p:cNvSpPr txBox="1">
            <a:spLocks/>
          </p:cNvSpPr>
          <p:nvPr userDrawn="1"/>
        </p:nvSpPr>
        <p:spPr bwMode="ltGray">
          <a:xfrm>
            <a:off x="10115081" y="6514142"/>
            <a:ext cx="1197444" cy="123111"/>
          </a:xfrm>
          <a:prstGeom prst="rect">
            <a:avLst/>
          </a:prstGeom>
          <a:noFill/>
          <a:ln w="9525">
            <a:noFill/>
            <a:miter lim="800000"/>
            <a:headEnd/>
            <a:tailEnd/>
          </a:ln>
          <a:effectLst/>
        </p:spPr>
        <p:txBody>
          <a:bodyPr vert="horz" wrap="none" lIns="0" tIns="0" rIns="0" bIns="0" numCol="1" anchor="t" anchorCtr="0" compatLnSpc="1">
            <a:prstTxWarp prst="textNoShape">
              <a:avLst/>
            </a:prstTxWarp>
            <a:noAutofit/>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solidFill>
                  <a:schemeClr val="bg1"/>
                </a:solidFill>
              </a:rPr>
              <a:t>BOEING CONFIDENTIAL</a:t>
            </a:r>
          </a:p>
        </p:txBody>
      </p:sp>
    </p:spTree>
    <p:extLst>
      <p:ext uri="{BB962C8B-B14F-4D97-AF65-F5344CB8AC3E}">
        <p14:creationId xmlns:p14="http://schemas.microsoft.com/office/powerpoint/2010/main" val="176716722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9144"/>
            <a:ext cx="12192000" cy="283464"/>
          </a:xfrm>
          <a:prstGeom prst="rect">
            <a:avLst/>
          </a:prstGeom>
          <a:solidFill>
            <a:schemeClr val="tx2"/>
          </a:solidFill>
          <a:ln w="9525">
            <a:noFill/>
            <a:miter lim="800000"/>
            <a:headEnd type="none" w="sm" len="sm"/>
            <a:tailEnd type="none" w="sm" len="sm"/>
          </a:ln>
          <a:effectLst/>
        </p:spPr>
        <p:txBody>
          <a:bodyPr wrap="none" anchor="ctr"/>
          <a:lstStyle/>
          <a:p>
            <a:pPr fontAlgn="base">
              <a:spcBef>
                <a:spcPct val="0"/>
              </a:spcBef>
              <a:spcAft>
                <a:spcPct val="0"/>
              </a:spcAft>
            </a:pPr>
            <a:endParaRPr lang="en-US" sz="1800">
              <a:solidFill>
                <a:srgbClr val="000000"/>
              </a:solidFill>
            </a:endParaRPr>
          </a:p>
        </p:txBody>
      </p:sp>
      <p:sp>
        <p:nvSpPr>
          <p:cNvPr id="3078" name="Rectangle 6"/>
          <p:cNvSpPr>
            <a:spLocks noChangeArrowheads="1"/>
          </p:cNvSpPr>
          <p:nvPr userDrawn="1"/>
        </p:nvSpPr>
        <p:spPr bwMode="auto">
          <a:xfrm>
            <a:off x="586319" y="6657978"/>
            <a:ext cx="2753783"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a:solidFill>
                  <a:srgbClr val="FFFFFF">
                    <a:lumMod val="50000"/>
                  </a:srgbClr>
                </a:solidFill>
              </a:rPr>
              <a:t>Copyright © 2022 Boeing. All rights reserved.</a:t>
            </a:r>
          </a:p>
        </p:txBody>
      </p:sp>
      <p:sp>
        <p:nvSpPr>
          <p:cNvPr id="11" name="Rectangle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pPr fontAlgn="base">
              <a:spcBef>
                <a:spcPct val="0"/>
              </a:spcBef>
              <a:spcAft>
                <a:spcPct val="0"/>
              </a:spcAft>
            </a:pPr>
            <a:r>
              <a:rPr lang="en-US">
                <a:solidFill>
                  <a:srgbClr val="FFFFFF">
                    <a:lumMod val="50000"/>
                  </a:srgbClr>
                </a:solidFill>
              </a:rPr>
              <a:t>Author, </a:t>
            </a:r>
            <a:fld id="{D72BAC86-7CA1-47DD-8EAD-39EA91178256}" type="datetime1">
              <a:rPr lang="en-US" smtClean="0">
                <a:solidFill>
                  <a:srgbClr val="FFFFFF">
                    <a:lumMod val="50000"/>
                  </a:srgbClr>
                </a:solidFill>
              </a:rPr>
              <a:pPr fontAlgn="base">
                <a:spcBef>
                  <a:spcPct val="0"/>
                </a:spcBef>
                <a:spcAft>
                  <a:spcPct val="0"/>
                </a:spcAft>
              </a:pPr>
              <a:t>2/15/2024</a:t>
            </a:fld>
            <a:r>
              <a:rPr lang="en-US">
                <a:solidFill>
                  <a:srgbClr val="FFFFFF">
                    <a:lumMod val="50000"/>
                  </a:srgbClr>
                </a:solidFill>
              </a:rPr>
              <a:t>, Filename.ppt</a:t>
            </a:r>
            <a:r>
              <a:rPr lang="en-US" sz="800">
                <a:solidFill>
                  <a:srgbClr val="FFFFFF">
                    <a:lumMod val="50000"/>
                  </a:srgbClr>
                </a:solidFill>
              </a:rPr>
              <a:t> </a:t>
            </a:r>
            <a:r>
              <a:rPr lang="en-US" sz="1000">
                <a:solidFill>
                  <a:srgbClr val="FFFFFF">
                    <a:lumMod val="50000"/>
                  </a:srgbClr>
                </a:solidFill>
              </a:rPr>
              <a:t>| </a:t>
            </a:r>
            <a:fld id="{689318A1-174D-4DEE-8106-03A37B9BCF15}" type="slidenum">
              <a:rPr lang="en-US" sz="1000" smtClean="0">
                <a:solidFill>
                  <a:srgbClr val="FFFFFF">
                    <a:lumMod val="50000"/>
                  </a:srgbClr>
                </a:solidFill>
              </a:rPr>
              <a:pPr fontAlgn="base">
                <a:spcBef>
                  <a:spcPct val="0"/>
                </a:spcBef>
                <a:spcAft>
                  <a:spcPct val="0"/>
                </a:spcAft>
              </a:pPr>
              <a:t>‹#›</a:t>
            </a:fld>
            <a:endParaRPr lang="en-US" sz="1000" dirty="0">
              <a:solidFill>
                <a:srgbClr val="FFFFFF">
                  <a:lumMod val="50000"/>
                </a:srgbClr>
              </a:solidFill>
            </a:endParaRPr>
          </a:p>
        </p:txBody>
      </p:sp>
      <p:sp>
        <p:nvSpPr>
          <p:cNvPr id="9" name="TextBox 8"/>
          <p:cNvSpPr txBox="1"/>
          <p:nvPr userDrawn="1"/>
        </p:nvSpPr>
        <p:spPr>
          <a:xfrm>
            <a:off x="4888992" y="49513"/>
            <a:ext cx="6693408" cy="153888"/>
          </a:xfrm>
          <a:prstGeom prst="rect">
            <a:avLst/>
          </a:prstGeom>
          <a:noFill/>
        </p:spPr>
        <p:txBody>
          <a:bodyPr wrap="square" lIns="0" tIns="0" rIns="0" bIns="0" rtlCol="0" anchor="t" anchorCtr="0">
            <a:spAutoFit/>
          </a:bodyPr>
          <a:lstStyle/>
          <a:p>
            <a:pPr algn="r" fontAlgn="base">
              <a:spcBef>
                <a:spcPct val="0"/>
              </a:spcBef>
              <a:spcAft>
                <a:spcPct val="0"/>
              </a:spcAft>
            </a:pPr>
            <a:r>
              <a:rPr lang="en-US" sz="1000" b="1" dirty="0">
                <a:solidFill>
                  <a:srgbClr val="FFFFFF"/>
                </a:solidFill>
              </a:rPr>
              <a:t>Engineering &amp; Product Support</a:t>
            </a:r>
            <a:endParaRPr lang="en-US" sz="1000" dirty="0">
              <a:solidFill>
                <a:srgbClr val="FFFFFF"/>
              </a:solidFill>
            </a:endParaRPr>
          </a:p>
        </p:txBody>
      </p:sp>
      <p:sp>
        <p:nvSpPr>
          <p:cNvPr id="10" name="TextBox 9"/>
          <p:cNvSpPr txBox="1"/>
          <p:nvPr userDrawn="1"/>
        </p:nvSpPr>
        <p:spPr>
          <a:xfrm>
            <a:off x="633984" y="49513"/>
            <a:ext cx="7315200" cy="142806"/>
          </a:xfrm>
          <a:prstGeom prst="rect">
            <a:avLst/>
          </a:prstGeom>
          <a:noFill/>
        </p:spPr>
        <p:txBody>
          <a:bodyPr wrap="square" lIns="0" tIns="45720" rIns="0" bIns="45720" rtlCol="0" anchor="ctr" anchorCtr="0">
            <a:noAutofit/>
          </a:bodyPr>
          <a:lstStyle/>
          <a:p>
            <a:pPr fontAlgn="base">
              <a:spcBef>
                <a:spcPct val="0"/>
              </a:spcBef>
              <a:spcAft>
                <a:spcPct val="0"/>
              </a:spcAft>
            </a:pPr>
            <a:r>
              <a:rPr lang="en-US" sz="1400" b="1">
                <a:solidFill>
                  <a:srgbClr val="FFFFFF"/>
                </a:solidFill>
              </a:rPr>
              <a:t>Information Technology &amp; Data Analytics</a:t>
            </a:r>
            <a:endParaRPr lang="en-US" sz="1400" b="1" dirty="0">
              <a:solidFill>
                <a:srgbClr val="FFFFFF"/>
              </a:solidFill>
            </a:endParaRPr>
          </a:p>
        </p:txBody>
      </p:sp>
    </p:spTree>
    <p:extLst>
      <p:ext uri="{BB962C8B-B14F-4D97-AF65-F5344CB8AC3E}">
        <p14:creationId xmlns:p14="http://schemas.microsoft.com/office/powerpoint/2010/main" val="14754627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20763" rtl="0" eaLnBrk="1" fontAlgn="base" hangingPunct="1">
        <a:lnSpc>
          <a:spcPct val="90000"/>
        </a:lnSpc>
        <a:spcBef>
          <a:spcPct val="0"/>
        </a:spcBef>
        <a:spcAft>
          <a:spcPct val="0"/>
        </a:spcAft>
        <a:defRPr sz="2400" b="0">
          <a:solidFill>
            <a:sysClr val="windowText" lastClr="0000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p:titleStyle>
    <p:bodyStyle>
      <a:lvl1pPr marL="0" indent="0" algn="l" defTabSz="820738" rtl="0" eaLnBrk="1" fontAlgn="base" hangingPunct="1">
        <a:lnSpc>
          <a:spcPct val="90000"/>
        </a:lnSpc>
        <a:spcBef>
          <a:spcPct val="30000"/>
        </a:spcBef>
        <a:spcAft>
          <a:spcPct val="0"/>
        </a:spcAft>
        <a:buClr>
          <a:schemeClr val="tx2"/>
        </a:buClr>
        <a:buFont typeface="Symbol" panose="05050102010706020507" pitchFamily="18" charset="2"/>
        <a:buChar char=""/>
        <a:defRPr sz="2000" b="1">
          <a:solidFill>
            <a:schemeClr val="tx1">
              <a:lumMod val="75000"/>
              <a:lumOff val="25000"/>
            </a:schemeClr>
          </a:solidFill>
          <a:latin typeface="+mn-lt"/>
          <a:ea typeface="+mn-ea"/>
          <a:cs typeface="+mn-cs"/>
        </a:defRPr>
      </a:lvl1pPr>
      <a:lvl2pPr marL="288925" indent="-17303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508000" indent="-184150"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a:solidFill>
            <a:schemeClr val="tx1">
              <a:lumMod val="75000"/>
              <a:lumOff val="25000"/>
            </a:schemeClr>
          </a:solidFill>
          <a:latin typeface="+mn-lt"/>
        </a:defRPr>
      </a:lvl3pPr>
      <a:lvl4pPr marL="803275" indent="-225425" algn="l" defTabSz="820738" rtl="0" eaLnBrk="1" fontAlgn="base" hangingPunct="1">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2.xml"/><Relationship Id="rId1" Type="http://schemas.openxmlformats.org/officeDocument/2006/relationships/slideLayout" Target="../slideLayouts/slideLayout112.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wmf"/><Relationship Id="rId2" Type="http://schemas.openxmlformats.org/officeDocument/2006/relationships/slideLayout" Target="../slideLayouts/slideLayout113.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hyperlink" Target="https://boeing.service-now.com/nav_to.do?uri=%2F$pa_dashboard.do%3Fsysparm_dashboard%3D468cd8c697bfcdd41927b41e6253afa6%26sysparm_tab%3D13fc540e97bfcdd41927b41e6253af7f%26sysparm_cancelable%3Dtrue%26sysparm_editable%3Dfalse%26sysparm_active_panel%3Dfalse" TargetMode="External"/><Relationship Id="rId4" Type="http://schemas.openxmlformats.org/officeDocument/2006/relationships/hyperlink" Target="https://boeing.service-now.com/sp?id=sc_cat_item&amp;sys_id=6b56695f1bef8c543ddd777e0a4bcb9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chart" Target="../charts/chart1.xml"/><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113.xml"/><Relationship Id="rId6" Type="http://schemas.microsoft.com/office/2014/relationships/chartEx" Target="../charts/chartEx1.xml"/><Relationship Id="rId5" Type="http://schemas.openxmlformats.org/officeDocument/2006/relationships/chart" Target="../charts/char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chart" Target="../charts/chart4.xml"/><Relationship Id="rId1" Type="http://schemas.openxmlformats.org/officeDocument/2006/relationships/slideLayout" Target="../slideLayouts/slideLayout113.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8" Type="http://schemas.openxmlformats.org/officeDocument/2006/relationships/hyperlink" Target="https://learning.oreilly.com/library/view/the-devops-handbook/9781457191381/" TargetMode="External"/><Relationship Id="rId13" Type="http://schemas.openxmlformats.org/officeDocument/2006/relationships/hyperlink" Target="https://mattermost.web.boeing.com/dso/channels/town-square" TargetMode="External"/><Relationship Id="rId18" Type="http://schemas.openxmlformats.org/officeDocument/2006/relationships/hyperlink" Target="https://emc.web.boeing.com/#!/semsummary/11455" TargetMode="External"/><Relationship Id="rId3" Type="http://schemas.openxmlformats.org/officeDocument/2006/relationships/hyperlink" Target="https://devsecops.web.boeing.com/index.html" TargetMode="External"/><Relationship Id="rId7" Type="http://schemas.openxmlformats.org/officeDocument/2006/relationships/hyperlink" Target="https://degreed.com/pathway/mpl66o5r9d/pathway" TargetMode="External"/><Relationship Id="rId12" Type="http://schemas.openxmlformats.org/officeDocument/2006/relationships/hyperlink" Target="https://devsecops.web.boeing.com/assessment/enablementKit.html" TargetMode="External"/><Relationship Id="rId17" Type="http://schemas.openxmlformats.org/officeDocument/2006/relationships/hyperlink" Target="https://emc.web.boeing.com/#!/semsummary/11048" TargetMode="External"/><Relationship Id="rId2" Type="http://schemas.openxmlformats.org/officeDocument/2006/relationships/hyperlink" Target="https://automationcop.web.boeing.com/managerview" TargetMode="External"/><Relationship Id="rId16" Type="http://schemas.openxmlformats.org/officeDocument/2006/relationships/hyperlink" Target="https://insite.web.boeing.com/culture/displayGroupMedia.do?groupId=168061" TargetMode="External"/><Relationship Id="rId1" Type="http://schemas.openxmlformats.org/officeDocument/2006/relationships/slideLayout" Target="../slideLayouts/slideLayout113.xml"/><Relationship Id="rId6" Type="http://schemas.openxmlformats.org/officeDocument/2006/relationships/hyperlink" Target="https://insite.web.boeing.com/culture/viewArticle.do?articleId=816985&amp;groupId=168061" TargetMode="External"/><Relationship Id="rId11" Type="http://schemas.openxmlformats.org/officeDocument/2006/relationships/hyperlink" Target="https://itms.pages.boeing.com/wiki/appdynamics/" TargetMode="External"/><Relationship Id="rId5" Type="http://schemas.openxmlformats.org/officeDocument/2006/relationships/hyperlink" Target="https://insite.web.boeing.com/culture/viewMedia.do?mediaId=428840" TargetMode="External"/><Relationship Id="rId15" Type="http://schemas.openxmlformats.org/officeDocument/2006/relationships/hyperlink" Target="https://insite.web.boeing.com/culture/viewGroup.do?groupId=168061" TargetMode="External"/><Relationship Id="rId10" Type="http://schemas.openxmlformats.org/officeDocument/2006/relationships/hyperlink" Target="https://atoms-ci.web.boeing.com/ci" TargetMode="External"/><Relationship Id="rId4" Type="http://schemas.openxmlformats.org/officeDocument/2006/relationships/hyperlink" Target="https://devsecops.web.boeing.com/trainings.html" TargetMode="External"/><Relationship Id="rId9" Type="http://schemas.openxmlformats.org/officeDocument/2006/relationships/hyperlink" Target="https://atoms.web.boeing.com/home" TargetMode="External"/><Relationship Id="rId14" Type="http://schemas.openxmlformats.org/officeDocument/2006/relationships/hyperlink" Target="mailto:DL-DSOConsulting@exchange.boeing.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7.xml"/><Relationship Id="rId7" Type="http://schemas.openxmlformats.org/officeDocument/2006/relationships/oleObject" Target="../embeddings/oleObject19.bin"/><Relationship Id="rId2" Type="http://schemas.openxmlformats.org/officeDocument/2006/relationships/slideLayout" Target="../slideLayouts/slideLayout113.xml"/><Relationship Id="rId1" Type="http://schemas.openxmlformats.org/officeDocument/2006/relationships/vmlDrawing" Target="../drawings/vmlDrawing19.vml"/><Relationship Id="rId6" Type="http://schemas.openxmlformats.org/officeDocument/2006/relationships/hyperlink" Target="https://icng.apps.boeing.com/Application/UserView?appId=7358467739" TargetMode="External"/><Relationship Id="rId5" Type="http://schemas.openxmlformats.org/officeDocument/2006/relationships/hyperlink" Target="https://boeing.service-now.com/now/nav/ui/classic/params/target/%24pa_dashboard.do%3Fsysparm_dashboard%3D7a28c2f91bf9799c1e62ec22b24bcb70" TargetMode="External"/><Relationship Id="rId10" Type="http://schemas.openxmlformats.org/officeDocument/2006/relationships/image" Target="../media/image61.wmf"/><Relationship Id="rId4" Type="http://schemas.openxmlformats.org/officeDocument/2006/relationships/hyperlink" Target="https://boeing.service-now.com/sp?id=sc_cat_item&amp;sys_id=6b56695f1bef8c543ddd777e0a4bcb91" TargetMode="External"/><Relationship Id="rId9" Type="http://schemas.openxmlformats.org/officeDocument/2006/relationships/package" Target="../embeddings/Microsoft_Excel_Worksheet4.xlsx"/></Relationships>
</file>

<file path=ppt/slides/_rels/slide28.xml.rels><?xml version="1.0" encoding="UTF-8" standalone="yes"?>
<Relationships xmlns="http://schemas.openxmlformats.org/package/2006/relationships"><Relationship Id="rId3" Type="http://schemas.openxmlformats.org/officeDocument/2006/relationships/hyperlink" Target="mailto:kenneth.c.shew@boeing.com" TargetMode="External"/><Relationship Id="rId2" Type="http://schemas.openxmlformats.org/officeDocument/2006/relationships/hyperlink" Target="mailto:abhishek.singh5@boeing.com" TargetMode="External"/><Relationship Id="rId1" Type="http://schemas.openxmlformats.org/officeDocument/2006/relationships/slideLayout" Target="../slideLayouts/slideLayout113.xml"/><Relationship Id="rId6" Type="http://schemas.openxmlformats.org/officeDocument/2006/relationships/hyperlink" Target="mailto:nagaharsha.kaggallu@boeing.com" TargetMode="External"/><Relationship Id="rId5" Type="http://schemas.openxmlformats.org/officeDocument/2006/relationships/hyperlink" Target="mailto:DL-DSODRIs@exchange.boeing.com" TargetMode="External"/><Relationship Id="rId4" Type="http://schemas.openxmlformats.org/officeDocument/2006/relationships/hyperlink" Target="mailto:DL-ProductSystemsDevSecOpsCoreTeam@exchange.boeing.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5641-8C5A-435C-B9E3-8D20B02F8ADC}"/>
              </a:ext>
            </a:extLst>
          </p:cNvPr>
          <p:cNvSpPr>
            <a:spLocks noGrp="1"/>
          </p:cNvSpPr>
          <p:nvPr>
            <p:ph type="ctrTitle"/>
          </p:nvPr>
        </p:nvSpPr>
        <p:spPr>
          <a:xfrm>
            <a:off x="1524000" y="508001"/>
            <a:ext cx="7782560" cy="843280"/>
          </a:xfrm>
        </p:spPr>
        <p:txBody>
          <a:bodyPr/>
          <a:lstStyle/>
          <a:p>
            <a:r>
              <a:rPr lang="en-US" dirty="0"/>
              <a:t>	</a:t>
            </a:r>
            <a:r>
              <a:rPr lang="en-US" sz="3600" b="1" dirty="0"/>
              <a:t>CONTENTS</a:t>
            </a:r>
          </a:p>
        </p:txBody>
      </p:sp>
      <p:sp>
        <p:nvSpPr>
          <p:cNvPr id="8" name="Subtitle 7">
            <a:extLst>
              <a:ext uri="{FF2B5EF4-FFF2-40B4-BE49-F238E27FC236}">
                <a16:creationId xmlns:a16="http://schemas.microsoft.com/office/drawing/2014/main" id="{1DE63EA9-D7C2-4CFE-A916-CF3302D3693E}"/>
              </a:ext>
            </a:extLst>
          </p:cNvPr>
          <p:cNvSpPr>
            <a:spLocks noGrp="1"/>
          </p:cNvSpPr>
          <p:nvPr>
            <p:ph type="subTitle" idx="1"/>
          </p:nvPr>
        </p:nvSpPr>
        <p:spPr>
          <a:xfrm>
            <a:off x="1524000" y="1442720"/>
            <a:ext cx="9144000" cy="4385816"/>
          </a:xfrm>
        </p:spPr>
        <p:txBody>
          <a:bodyPr/>
          <a:lstStyle/>
          <a:p>
            <a:pPr algn="l"/>
            <a:endParaRPr lang="en-US" dirty="0"/>
          </a:p>
          <a:p>
            <a:pPr marL="457200" indent="-457200" algn="l">
              <a:buAutoNum type="arabicParenR"/>
            </a:pPr>
            <a:r>
              <a:rPr lang="en-US" dirty="0">
                <a:hlinkClick r:id="rId2" action="ppaction://hlinksldjump"/>
              </a:rPr>
              <a:t>Vision</a:t>
            </a:r>
            <a:endParaRPr lang="en-US" dirty="0"/>
          </a:p>
          <a:p>
            <a:pPr marL="457200" indent="-457200" algn="l">
              <a:buAutoNum type="arabicParenR"/>
            </a:pPr>
            <a:r>
              <a:rPr lang="en-US" dirty="0">
                <a:hlinkClick r:id="rId3" action="ppaction://hlinksldjump"/>
              </a:rPr>
              <a:t>2024 OKR and Focus Areas</a:t>
            </a:r>
            <a:endParaRPr lang="en-US" dirty="0"/>
          </a:p>
          <a:p>
            <a:pPr marL="457200" indent="-457200" algn="l">
              <a:buFont typeface="Segoe UI" panose="020B0502040204020203" pitchFamily="34" charset="0"/>
              <a:buAutoNum type="arabicParenR"/>
            </a:pPr>
            <a:r>
              <a:rPr lang="en-US" dirty="0">
                <a:hlinkClick r:id="rId4" action="ppaction://hlinksldjump"/>
              </a:rPr>
              <a:t>DSO Status per director</a:t>
            </a:r>
            <a:endParaRPr lang="en-US" dirty="0"/>
          </a:p>
          <a:p>
            <a:pPr marL="457200" indent="-457200" algn="l">
              <a:buFont typeface="Segoe UI" panose="020B0502040204020203" pitchFamily="34" charset="0"/>
              <a:buAutoNum type="arabicParenR"/>
            </a:pPr>
            <a:r>
              <a:rPr lang="en-US" dirty="0">
                <a:hlinkClick r:id="rId5" action="ppaction://hlinksldjump"/>
              </a:rPr>
              <a:t>Technical Sessions</a:t>
            </a:r>
            <a:endParaRPr lang="en-US" dirty="0"/>
          </a:p>
          <a:p>
            <a:pPr marL="457200" indent="-457200" algn="l">
              <a:buAutoNum type="arabicParenR"/>
            </a:pPr>
            <a:r>
              <a:rPr lang="en-US" dirty="0">
                <a:hlinkClick r:id="rId5" action="ppaction://hlinksldjump"/>
              </a:rPr>
              <a:t>Automation Progress</a:t>
            </a:r>
            <a:endParaRPr lang="en-US" dirty="0"/>
          </a:p>
          <a:p>
            <a:pPr marL="457200" indent="-457200" algn="l">
              <a:buAutoNum type="arabicParenR"/>
            </a:pPr>
            <a:r>
              <a:rPr lang="en-US" dirty="0">
                <a:hlinkClick r:id="rId6" action="ppaction://hlinksldjump"/>
              </a:rPr>
              <a:t>Training and references</a:t>
            </a:r>
            <a:endParaRPr lang="en-US" dirty="0"/>
          </a:p>
          <a:p>
            <a:pPr marL="457200" indent="-457200" algn="l">
              <a:buAutoNum type="arabicParenR"/>
            </a:pPr>
            <a:endParaRPr lang="en-US" dirty="0"/>
          </a:p>
          <a:p>
            <a:pPr marL="457200" indent="-457200" algn="l">
              <a:buAutoNum type="arabicParenR"/>
            </a:pPr>
            <a:endParaRPr lang="en-US" dirty="0"/>
          </a:p>
          <a:p>
            <a:pPr marL="457200" indent="-457200" algn="l">
              <a:buAutoNum type="arabicParenR"/>
            </a:pPr>
            <a:endParaRPr lang="en-US" dirty="0">
              <a:hlinkClick r:id="rId4" action="ppaction://hlinksldjump"/>
            </a:endParaRPr>
          </a:p>
        </p:txBody>
      </p:sp>
    </p:spTree>
    <p:extLst>
      <p:ext uri="{BB962C8B-B14F-4D97-AF65-F5344CB8AC3E}">
        <p14:creationId xmlns:p14="http://schemas.microsoft.com/office/powerpoint/2010/main" val="117507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29BE-00B4-405A-9FAA-F8B9E1BFF7A3}"/>
              </a:ext>
            </a:extLst>
          </p:cNvPr>
          <p:cNvSpPr>
            <a:spLocks noGrp="1"/>
          </p:cNvSpPr>
          <p:nvPr>
            <p:ph type="title"/>
          </p:nvPr>
        </p:nvSpPr>
        <p:spPr>
          <a:xfrm>
            <a:off x="130348" y="0"/>
            <a:ext cx="9198471" cy="537121"/>
          </a:xfrm>
        </p:spPr>
        <p:txBody>
          <a:bodyPr/>
          <a:lstStyle/>
          <a:p>
            <a:r>
              <a:rPr lang="en-US" sz="2800" dirty="0"/>
              <a:t>Progress</a:t>
            </a:r>
          </a:p>
        </p:txBody>
      </p:sp>
      <p:sp>
        <p:nvSpPr>
          <p:cNvPr id="12" name="Rectangle: Rounded Corners 11">
            <a:extLst>
              <a:ext uri="{FF2B5EF4-FFF2-40B4-BE49-F238E27FC236}">
                <a16:creationId xmlns:a16="http://schemas.microsoft.com/office/drawing/2014/main" id="{9AF8A51F-06AE-4BE1-9CEC-53CDC6211ED2}"/>
              </a:ext>
            </a:extLst>
          </p:cNvPr>
          <p:cNvSpPr/>
          <p:nvPr/>
        </p:nvSpPr>
        <p:spPr>
          <a:xfrm>
            <a:off x="8009126" y="1116726"/>
            <a:ext cx="872159"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Q1</a:t>
            </a:r>
          </a:p>
        </p:txBody>
      </p:sp>
      <p:cxnSp>
        <p:nvCxnSpPr>
          <p:cNvPr id="17" name="Straight Connector 16">
            <a:extLst>
              <a:ext uri="{FF2B5EF4-FFF2-40B4-BE49-F238E27FC236}">
                <a16:creationId xmlns:a16="http://schemas.microsoft.com/office/drawing/2014/main" id="{A52A0705-D658-4983-9D4B-E585BC7C88AB}"/>
              </a:ext>
            </a:extLst>
          </p:cNvPr>
          <p:cNvCxnSpPr>
            <a:cxnSpLocks/>
          </p:cNvCxnSpPr>
          <p:nvPr/>
        </p:nvCxnSpPr>
        <p:spPr>
          <a:xfrm>
            <a:off x="6563442" y="1957566"/>
            <a:ext cx="0" cy="4901137"/>
          </a:xfrm>
          <a:prstGeom prst="line">
            <a:avLst/>
          </a:prstGeom>
          <a:ln w="31750">
            <a:prstDash val="dash"/>
            <a:tailEnd type="non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577F25D-CC75-4978-8A96-A09582497009}"/>
              </a:ext>
            </a:extLst>
          </p:cNvPr>
          <p:cNvSpPr/>
          <p:nvPr/>
        </p:nvSpPr>
        <p:spPr>
          <a:xfrm>
            <a:off x="2094425" y="1333694"/>
            <a:ext cx="2266544" cy="433936"/>
          </a:xfrm>
          <a:prstGeom prst="roundRect">
            <a:avLst/>
          </a:prstGeom>
          <a:solidFill>
            <a:schemeClr val="accent1"/>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2024 OKR Targets</a:t>
            </a:r>
          </a:p>
        </p:txBody>
      </p:sp>
      <p:sp>
        <p:nvSpPr>
          <p:cNvPr id="19" name="Rectangle 18">
            <a:extLst>
              <a:ext uri="{FF2B5EF4-FFF2-40B4-BE49-F238E27FC236}">
                <a16:creationId xmlns:a16="http://schemas.microsoft.com/office/drawing/2014/main" id="{3F53AAF5-4DBA-4240-988B-7F25AF1E1138}"/>
              </a:ext>
            </a:extLst>
          </p:cNvPr>
          <p:cNvSpPr/>
          <p:nvPr/>
        </p:nvSpPr>
        <p:spPr>
          <a:xfrm>
            <a:off x="260705" y="2283398"/>
            <a:ext cx="5661830" cy="338554"/>
          </a:xfrm>
          <a:prstGeom prst="rect">
            <a:avLst/>
          </a:prstGeom>
        </p:spPr>
        <p:txBody>
          <a:bodyPr wrap="square">
            <a:spAutoFit/>
          </a:bodyPr>
          <a:lstStyle/>
          <a:p>
            <a:pPr lvl="0">
              <a:defRPr/>
            </a:pPr>
            <a:r>
              <a:rPr lang="en-US" sz="1600" dirty="0">
                <a:solidFill>
                  <a:srgbClr val="000000"/>
                </a:solidFill>
              </a:rPr>
              <a:t>Complete DSO Assessments for new applications </a:t>
            </a:r>
            <a:r>
              <a:rPr lang="en-US" sz="1600" b="1" dirty="0">
                <a:solidFill>
                  <a:srgbClr val="0070C0"/>
                </a:solidFill>
              </a:rPr>
              <a:t>131 Apps</a:t>
            </a:r>
            <a:endParaRPr lang="en-US" sz="1600" i="1" dirty="0">
              <a:solidFill>
                <a:srgbClr val="0070C0"/>
              </a:solidFill>
            </a:endParaRPr>
          </a:p>
        </p:txBody>
      </p:sp>
      <p:sp>
        <p:nvSpPr>
          <p:cNvPr id="20" name="Rectangle 19">
            <a:extLst>
              <a:ext uri="{FF2B5EF4-FFF2-40B4-BE49-F238E27FC236}">
                <a16:creationId xmlns:a16="http://schemas.microsoft.com/office/drawing/2014/main" id="{7ED12D83-C2CD-4F49-B54E-12DDA02C50BB}"/>
              </a:ext>
            </a:extLst>
          </p:cNvPr>
          <p:cNvSpPr/>
          <p:nvPr/>
        </p:nvSpPr>
        <p:spPr>
          <a:xfrm>
            <a:off x="260705" y="2940900"/>
            <a:ext cx="6009913" cy="861774"/>
          </a:xfrm>
          <a:prstGeom prst="rect">
            <a:avLst/>
          </a:prstGeom>
        </p:spPr>
        <p:txBody>
          <a:bodyPr wrap="square">
            <a:spAutoFit/>
          </a:bodyPr>
          <a:lstStyle/>
          <a:p>
            <a:pPr>
              <a:defRPr/>
            </a:pPr>
            <a:r>
              <a:rPr lang="en-US" sz="1600" dirty="0">
                <a:solidFill>
                  <a:srgbClr val="000000"/>
                </a:solidFill>
              </a:rPr>
              <a:t>Implementation roadmap for Applications that have completed assessments- </a:t>
            </a:r>
            <a:r>
              <a:rPr lang="en-US" sz="1600" b="1" dirty="0">
                <a:solidFill>
                  <a:srgbClr val="0070C0"/>
                </a:solidFill>
              </a:rPr>
              <a:t>90 Apps  </a:t>
            </a:r>
          </a:p>
          <a:p>
            <a:pPr>
              <a:defRPr/>
            </a:pPr>
            <a:r>
              <a:rPr lang="en-US" b="1" dirty="0">
                <a:solidFill>
                  <a:srgbClr val="0070C0"/>
                </a:solidFill>
              </a:rPr>
              <a:t>    </a:t>
            </a:r>
            <a:r>
              <a:rPr lang="en-US" dirty="0">
                <a:solidFill>
                  <a:srgbClr val="000000"/>
                </a:solidFill>
              </a:rPr>
              <a:t> </a:t>
            </a:r>
          </a:p>
        </p:txBody>
      </p:sp>
      <p:sp>
        <p:nvSpPr>
          <p:cNvPr id="21" name="Rectangle 20">
            <a:extLst>
              <a:ext uri="{FF2B5EF4-FFF2-40B4-BE49-F238E27FC236}">
                <a16:creationId xmlns:a16="http://schemas.microsoft.com/office/drawing/2014/main" id="{AA8ECE8E-8E13-4C05-AAA7-A0855D12CC9E}"/>
              </a:ext>
            </a:extLst>
          </p:cNvPr>
          <p:cNvSpPr/>
          <p:nvPr/>
        </p:nvSpPr>
        <p:spPr>
          <a:xfrm>
            <a:off x="245058" y="4016620"/>
            <a:ext cx="6063313" cy="584775"/>
          </a:xfrm>
          <a:prstGeom prst="rect">
            <a:avLst/>
          </a:prstGeom>
        </p:spPr>
        <p:txBody>
          <a:bodyPr wrap="square">
            <a:spAutoFit/>
          </a:bodyPr>
          <a:lstStyle/>
          <a:p>
            <a:pPr>
              <a:defRPr/>
            </a:pPr>
            <a:r>
              <a:rPr lang="en-US" sz="1600" dirty="0">
                <a:solidFill>
                  <a:srgbClr val="000000"/>
                </a:solidFill>
              </a:rPr>
              <a:t>Roadmap implementation ,  Re-Assessment &amp; ROI calculation for 15% Apps with roadmap created:  - </a:t>
            </a:r>
            <a:r>
              <a:rPr lang="en-US" sz="1600" b="1" dirty="0">
                <a:solidFill>
                  <a:srgbClr val="0070C0"/>
                </a:solidFill>
              </a:rPr>
              <a:t>50 apps</a:t>
            </a:r>
          </a:p>
        </p:txBody>
      </p:sp>
      <p:sp>
        <p:nvSpPr>
          <p:cNvPr id="23" name="Rectangle 22">
            <a:extLst>
              <a:ext uri="{FF2B5EF4-FFF2-40B4-BE49-F238E27FC236}">
                <a16:creationId xmlns:a16="http://schemas.microsoft.com/office/drawing/2014/main" id="{80366D2E-955D-4E93-863B-CFD12D520CE9}"/>
              </a:ext>
            </a:extLst>
          </p:cNvPr>
          <p:cNvSpPr/>
          <p:nvPr/>
        </p:nvSpPr>
        <p:spPr>
          <a:xfrm>
            <a:off x="249010" y="5428769"/>
            <a:ext cx="5547363" cy="338554"/>
          </a:xfrm>
          <a:prstGeom prst="rect">
            <a:avLst/>
          </a:prstGeom>
        </p:spPr>
        <p:txBody>
          <a:bodyPr wrap="square">
            <a:spAutoFit/>
          </a:bodyPr>
          <a:lstStyle/>
          <a:p>
            <a:pPr lvl="0">
              <a:defRPr/>
            </a:pPr>
            <a:r>
              <a:rPr lang="en-US" sz="1600" dirty="0">
                <a:solidFill>
                  <a:srgbClr val="000000"/>
                </a:solidFill>
              </a:rPr>
              <a:t>Maturity improvement and maintain Score </a:t>
            </a:r>
            <a:r>
              <a:rPr lang="en-US" sz="1600" b="1" dirty="0">
                <a:solidFill>
                  <a:srgbClr val="0070C0"/>
                </a:solidFill>
              </a:rPr>
              <a:t>3.0+</a:t>
            </a:r>
            <a:r>
              <a:rPr lang="en-US" sz="1600" dirty="0">
                <a:solidFill>
                  <a:srgbClr val="0070C0"/>
                </a:solidFill>
              </a:rPr>
              <a:t> </a:t>
            </a:r>
          </a:p>
        </p:txBody>
      </p:sp>
      <p:sp>
        <p:nvSpPr>
          <p:cNvPr id="26" name="Rectangle 25">
            <a:extLst>
              <a:ext uri="{FF2B5EF4-FFF2-40B4-BE49-F238E27FC236}">
                <a16:creationId xmlns:a16="http://schemas.microsoft.com/office/drawing/2014/main" id="{723A5F38-BC34-4F42-8D20-181F1EDDD21D}"/>
              </a:ext>
            </a:extLst>
          </p:cNvPr>
          <p:cNvSpPr/>
          <p:nvPr/>
        </p:nvSpPr>
        <p:spPr>
          <a:xfrm>
            <a:off x="7200962" y="2289861"/>
            <a:ext cx="541780"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29" name="Rectangle 28">
            <a:extLst>
              <a:ext uri="{FF2B5EF4-FFF2-40B4-BE49-F238E27FC236}">
                <a16:creationId xmlns:a16="http://schemas.microsoft.com/office/drawing/2014/main" id="{DA14FEBF-F0AA-45E8-B5C5-89B6FF5608CF}"/>
              </a:ext>
            </a:extLst>
          </p:cNvPr>
          <p:cNvSpPr/>
          <p:nvPr/>
        </p:nvSpPr>
        <p:spPr>
          <a:xfrm>
            <a:off x="7200962" y="3200616"/>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30</a:t>
            </a:r>
            <a:endParaRPr lang="en-US" sz="1600" dirty="0"/>
          </a:p>
        </p:txBody>
      </p:sp>
      <p:sp>
        <p:nvSpPr>
          <p:cNvPr id="30" name="Rectangle 29">
            <a:extLst>
              <a:ext uri="{FF2B5EF4-FFF2-40B4-BE49-F238E27FC236}">
                <a16:creationId xmlns:a16="http://schemas.microsoft.com/office/drawing/2014/main" id="{B6B8924B-3BAD-4757-B74D-D92ACA7CD5B9}"/>
              </a:ext>
            </a:extLst>
          </p:cNvPr>
          <p:cNvSpPr/>
          <p:nvPr/>
        </p:nvSpPr>
        <p:spPr>
          <a:xfrm>
            <a:off x="10537236" y="126952"/>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Rectangle 30">
            <a:extLst>
              <a:ext uri="{FF2B5EF4-FFF2-40B4-BE49-F238E27FC236}">
                <a16:creationId xmlns:a16="http://schemas.microsoft.com/office/drawing/2014/main" id="{0D9E9634-4CFA-481C-8E6C-83F4EA8CC8B8}"/>
              </a:ext>
            </a:extLst>
          </p:cNvPr>
          <p:cNvSpPr/>
          <p:nvPr/>
        </p:nvSpPr>
        <p:spPr>
          <a:xfrm>
            <a:off x="10537235" y="370872"/>
            <a:ext cx="161706" cy="1757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2" name="Rectangle 31">
            <a:extLst>
              <a:ext uri="{FF2B5EF4-FFF2-40B4-BE49-F238E27FC236}">
                <a16:creationId xmlns:a16="http://schemas.microsoft.com/office/drawing/2014/main" id="{E228D771-6B2E-47EE-BA7F-7A321C876BBC}"/>
              </a:ext>
            </a:extLst>
          </p:cNvPr>
          <p:cNvSpPr/>
          <p:nvPr/>
        </p:nvSpPr>
        <p:spPr>
          <a:xfrm>
            <a:off x="10537235" y="651505"/>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TextBox 33">
            <a:extLst>
              <a:ext uri="{FF2B5EF4-FFF2-40B4-BE49-F238E27FC236}">
                <a16:creationId xmlns:a16="http://schemas.microsoft.com/office/drawing/2014/main" id="{CCE849DE-56BD-4CA3-842B-702C3D77596D}"/>
              </a:ext>
            </a:extLst>
          </p:cNvPr>
          <p:cNvSpPr txBox="1"/>
          <p:nvPr/>
        </p:nvSpPr>
        <p:spPr>
          <a:xfrm>
            <a:off x="10813091" y="110432"/>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On Track</a:t>
            </a:r>
          </a:p>
        </p:txBody>
      </p:sp>
      <p:sp>
        <p:nvSpPr>
          <p:cNvPr id="35" name="TextBox 34">
            <a:extLst>
              <a:ext uri="{FF2B5EF4-FFF2-40B4-BE49-F238E27FC236}">
                <a16:creationId xmlns:a16="http://schemas.microsoft.com/office/drawing/2014/main" id="{AB6624D8-904C-4D0B-AEB2-E6B7EC69E808}"/>
              </a:ext>
            </a:extLst>
          </p:cNvPr>
          <p:cNvSpPr txBox="1"/>
          <p:nvPr/>
        </p:nvSpPr>
        <p:spPr>
          <a:xfrm>
            <a:off x="10820054" y="397519"/>
            <a:ext cx="914400"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Watch Item</a:t>
            </a:r>
          </a:p>
        </p:txBody>
      </p:sp>
      <p:sp>
        <p:nvSpPr>
          <p:cNvPr id="36" name="TextBox 35">
            <a:extLst>
              <a:ext uri="{FF2B5EF4-FFF2-40B4-BE49-F238E27FC236}">
                <a16:creationId xmlns:a16="http://schemas.microsoft.com/office/drawing/2014/main" id="{D34297B1-A232-4F28-AE00-03E4DE5094C6}"/>
              </a:ext>
            </a:extLst>
          </p:cNvPr>
          <p:cNvSpPr txBox="1"/>
          <p:nvPr/>
        </p:nvSpPr>
        <p:spPr>
          <a:xfrm>
            <a:off x="10834720" y="678447"/>
            <a:ext cx="393336" cy="262118"/>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200" dirty="0"/>
              <a:t>Off Track</a:t>
            </a:r>
          </a:p>
        </p:txBody>
      </p:sp>
      <p:sp>
        <p:nvSpPr>
          <p:cNvPr id="37" name="Rectangle 36">
            <a:extLst>
              <a:ext uri="{FF2B5EF4-FFF2-40B4-BE49-F238E27FC236}">
                <a16:creationId xmlns:a16="http://schemas.microsoft.com/office/drawing/2014/main" id="{31CE10EB-A36E-45E7-82B3-E4BF99E0E3E6}"/>
              </a:ext>
            </a:extLst>
          </p:cNvPr>
          <p:cNvSpPr/>
          <p:nvPr/>
        </p:nvSpPr>
        <p:spPr>
          <a:xfrm>
            <a:off x="6954920" y="3301645"/>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3" name="Rectangle 42">
            <a:extLst>
              <a:ext uri="{FF2B5EF4-FFF2-40B4-BE49-F238E27FC236}">
                <a16:creationId xmlns:a16="http://schemas.microsoft.com/office/drawing/2014/main" id="{5E8D0AC3-AB17-4083-AE71-9543BFBBB886}"/>
              </a:ext>
            </a:extLst>
          </p:cNvPr>
          <p:cNvSpPr/>
          <p:nvPr/>
        </p:nvSpPr>
        <p:spPr>
          <a:xfrm>
            <a:off x="6972404" y="4425679"/>
            <a:ext cx="161706" cy="1757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6" name="Rectangle 45">
            <a:extLst>
              <a:ext uri="{FF2B5EF4-FFF2-40B4-BE49-F238E27FC236}">
                <a16:creationId xmlns:a16="http://schemas.microsoft.com/office/drawing/2014/main" id="{41BCE272-90EA-4F69-BBA1-A4449E2E0117}"/>
              </a:ext>
            </a:extLst>
          </p:cNvPr>
          <p:cNvSpPr/>
          <p:nvPr/>
        </p:nvSpPr>
        <p:spPr>
          <a:xfrm>
            <a:off x="8881285" y="4625267"/>
            <a:ext cx="1045307" cy="600164"/>
          </a:xfrm>
          <a:prstGeom prst="rect">
            <a:avLst/>
          </a:prstGeom>
        </p:spPr>
        <p:txBody>
          <a:bodyPr wrap="square">
            <a:spAutoFit/>
          </a:bodyPr>
          <a:lstStyle/>
          <a:p>
            <a:r>
              <a:rPr lang="en-US" sz="1100" dirty="0">
                <a:latin typeface="Calibri" panose="020F0502020204030204" pitchFamily="34" charset="0"/>
              </a:rPr>
              <a:t>*DSO Improvements pending</a:t>
            </a:r>
            <a:endParaRPr lang="en-US" sz="1100" dirty="0"/>
          </a:p>
        </p:txBody>
      </p:sp>
      <p:sp>
        <p:nvSpPr>
          <p:cNvPr id="47" name="Rectangle 46">
            <a:extLst>
              <a:ext uri="{FF2B5EF4-FFF2-40B4-BE49-F238E27FC236}">
                <a16:creationId xmlns:a16="http://schemas.microsoft.com/office/drawing/2014/main" id="{BB4B8199-5BBA-4326-A29D-3768791F2251}"/>
              </a:ext>
            </a:extLst>
          </p:cNvPr>
          <p:cNvSpPr/>
          <p:nvPr/>
        </p:nvSpPr>
        <p:spPr>
          <a:xfrm>
            <a:off x="7821591" y="5510188"/>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9" name="Rectangle 48">
            <a:extLst>
              <a:ext uri="{FF2B5EF4-FFF2-40B4-BE49-F238E27FC236}">
                <a16:creationId xmlns:a16="http://schemas.microsoft.com/office/drawing/2014/main" id="{E6EDAB47-25F7-4794-92CB-B092A0260413}"/>
              </a:ext>
            </a:extLst>
          </p:cNvPr>
          <p:cNvSpPr/>
          <p:nvPr/>
        </p:nvSpPr>
        <p:spPr>
          <a:xfrm>
            <a:off x="8170290" y="5422371"/>
            <a:ext cx="2317055" cy="307777"/>
          </a:xfrm>
          <a:prstGeom prst="rect">
            <a:avLst/>
          </a:prstGeom>
        </p:spPr>
        <p:txBody>
          <a:bodyPr wrap="square">
            <a:spAutoFit/>
          </a:bodyPr>
          <a:lstStyle/>
          <a:p>
            <a:r>
              <a:rPr lang="en-US" sz="1400" dirty="0">
                <a:latin typeface="Calibri" panose="020F0502020204030204" pitchFamily="34" charset="0"/>
                <a:ea typeface="Times New Roman" panose="02020603050405020304" pitchFamily="18" charset="0"/>
              </a:rPr>
              <a:t>Maturity Score 3.95</a:t>
            </a:r>
            <a:endParaRPr lang="en-US" sz="1400" dirty="0"/>
          </a:p>
        </p:txBody>
      </p:sp>
      <p:cxnSp>
        <p:nvCxnSpPr>
          <p:cNvPr id="57" name="Straight Connector 56">
            <a:extLst>
              <a:ext uri="{FF2B5EF4-FFF2-40B4-BE49-F238E27FC236}">
                <a16:creationId xmlns:a16="http://schemas.microsoft.com/office/drawing/2014/main" id="{709042FD-7737-475E-A622-F1C513C57D8C}"/>
              </a:ext>
            </a:extLst>
          </p:cNvPr>
          <p:cNvCxnSpPr/>
          <p:nvPr/>
        </p:nvCxnSpPr>
        <p:spPr>
          <a:xfrm>
            <a:off x="81190" y="2862582"/>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15E9A8-E296-45CE-9C59-83E0ACB4E8A2}"/>
              </a:ext>
            </a:extLst>
          </p:cNvPr>
          <p:cNvCxnSpPr/>
          <p:nvPr/>
        </p:nvCxnSpPr>
        <p:spPr>
          <a:xfrm>
            <a:off x="288489" y="3954481"/>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0222ED-2858-42B8-AAD3-BDD80BFD2774}"/>
              </a:ext>
            </a:extLst>
          </p:cNvPr>
          <p:cNvCxnSpPr/>
          <p:nvPr/>
        </p:nvCxnSpPr>
        <p:spPr>
          <a:xfrm>
            <a:off x="233464" y="5286429"/>
            <a:ext cx="11609328" cy="0"/>
          </a:xfrm>
          <a:prstGeom prst="line">
            <a:avLst/>
          </a:prstGeom>
          <a:ln w="6350" cap="flat">
            <a:solidFill>
              <a:schemeClr val="tx1"/>
            </a:solidFill>
            <a:prstDash val="dashDot"/>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1BAACA11-3354-425F-84AD-7C028A0DE3F2}"/>
              </a:ext>
            </a:extLst>
          </p:cNvPr>
          <p:cNvSpPr/>
          <p:nvPr/>
        </p:nvSpPr>
        <p:spPr>
          <a:xfrm>
            <a:off x="7035773" y="1724078"/>
            <a:ext cx="872158"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Target</a:t>
            </a:r>
            <a:endParaRPr lang="en-US" sz="1600" dirty="0">
              <a:solidFill>
                <a:schemeClr val="tx1"/>
              </a:solidFill>
            </a:endParaRPr>
          </a:p>
        </p:txBody>
      </p:sp>
      <p:sp>
        <p:nvSpPr>
          <p:cNvPr id="65" name="Rectangle: Rounded Corners 64">
            <a:extLst>
              <a:ext uri="{FF2B5EF4-FFF2-40B4-BE49-F238E27FC236}">
                <a16:creationId xmlns:a16="http://schemas.microsoft.com/office/drawing/2014/main" id="{C0ED3B65-174B-44D9-A797-261E85A77C08}"/>
              </a:ext>
            </a:extLst>
          </p:cNvPr>
          <p:cNvSpPr/>
          <p:nvPr/>
        </p:nvSpPr>
        <p:spPr>
          <a:xfrm>
            <a:off x="8676329" y="1724078"/>
            <a:ext cx="1130882" cy="338513"/>
          </a:xfrm>
          <a:prstGeom prst="roundRect">
            <a:avLst/>
          </a:prstGeom>
          <a:ln/>
          <a:effectLst>
            <a:innerShdw blurRad="63500" dist="50800" dir="135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Completed</a:t>
            </a:r>
          </a:p>
        </p:txBody>
      </p:sp>
      <p:sp>
        <p:nvSpPr>
          <p:cNvPr id="69" name="Rectangle 68">
            <a:extLst>
              <a:ext uri="{FF2B5EF4-FFF2-40B4-BE49-F238E27FC236}">
                <a16:creationId xmlns:a16="http://schemas.microsoft.com/office/drawing/2014/main" id="{8717EC03-FD89-441F-8377-D4F6029DDF77}"/>
              </a:ext>
            </a:extLst>
          </p:cNvPr>
          <p:cNvSpPr/>
          <p:nvPr/>
        </p:nvSpPr>
        <p:spPr>
          <a:xfrm>
            <a:off x="9069353" y="3176865"/>
            <a:ext cx="601436"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
        <p:nvSpPr>
          <p:cNvPr id="70" name="Rectangle 69">
            <a:extLst>
              <a:ext uri="{FF2B5EF4-FFF2-40B4-BE49-F238E27FC236}">
                <a16:creationId xmlns:a16="http://schemas.microsoft.com/office/drawing/2014/main" id="{52DDC966-53D8-4CBD-8AFC-226BB1F95A03}"/>
              </a:ext>
            </a:extLst>
          </p:cNvPr>
          <p:cNvSpPr/>
          <p:nvPr/>
        </p:nvSpPr>
        <p:spPr>
          <a:xfrm>
            <a:off x="7200962" y="4344260"/>
            <a:ext cx="601436" cy="338554"/>
          </a:xfrm>
          <a:prstGeom prst="rect">
            <a:avLst/>
          </a:prstGeom>
        </p:spPr>
        <p:txBody>
          <a:bodyPr wrap="square">
            <a:spAutoFit/>
          </a:bodyPr>
          <a:lstStyle/>
          <a:p>
            <a:r>
              <a:rPr lang="en-US" sz="1600" dirty="0">
                <a:latin typeface="Calibri" panose="020F0502020204030204" pitchFamily="34" charset="0"/>
                <a:ea typeface="Times New Roman" panose="02020603050405020304" pitchFamily="18" charset="0"/>
              </a:rPr>
              <a:t>10</a:t>
            </a:r>
            <a:endParaRPr lang="en-US" sz="1600" dirty="0"/>
          </a:p>
        </p:txBody>
      </p:sp>
      <p:sp>
        <p:nvSpPr>
          <p:cNvPr id="71" name="Rectangle 70">
            <a:extLst>
              <a:ext uri="{FF2B5EF4-FFF2-40B4-BE49-F238E27FC236}">
                <a16:creationId xmlns:a16="http://schemas.microsoft.com/office/drawing/2014/main" id="{22D2F741-D1AF-4B3F-BC94-FD1B39E7E4A4}"/>
              </a:ext>
            </a:extLst>
          </p:cNvPr>
          <p:cNvSpPr/>
          <p:nvPr/>
        </p:nvSpPr>
        <p:spPr>
          <a:xfrm>
            <a:off x="9130463" y="4318415"/>
            <a:ext cx="396711"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
        <p:nvSpPr>
          <p:cNvPr id="62" name="Rectangle 61">
            <a:extLst>
              <a:ext uri="{FF2B5EF4-FFF2-40B4-BE49-F238E27FC236}">
                <a16:creationId xmlns:a16="http://schemas.microsoft.com/office/drawing/2014/main" id="{2A7BE73C-55F5-4C57-B0B7-E514CC5BCE8E}"/>
              </a:ext>
            </a:extLst>
          </p:cNvPr>
          <p:cNvSpPr/>
          <p:nvPr/>
        </p:nvSpPr>
        <p:spPr>
          <a:xfrm>
            <a:off x="6961964" y="2382832"/>
            <a:ext cx="161706" cy="1757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1" name="Rectangle 80">
            <a:extLst>
              <a:ext uri="{FF2B5EF4-FFF2-40B4-BE49-F238E27FC236}">
                <a16:creationId xmlns:a16="http://schemas.microsoft.com/office/drawing/2014/main" id="{3794F0E8-79A4-4AEF-8260-E1E71659D6C6}"/>
              </a:ext>
            </a:extLst>
          </p:cNvPr>
          <p:cNvSpPr/>
          <p:nvPr/>
        </p:nvSpPr>
        <p:spPr>
          <a:xfrm>
            <a:off x="9057929" y="2283054"/>
            <a:ext cx="541780" cy="338554"/>
          </a:xfrm>
          <a:prstGeom prst="rect">
            <a:avLst/>
          </a:prstGeom>
        </p:spPr>
        <p:txBody>
          <a:bodyPr wrap="square">
            <a:spAutoFit/>
          </a:bodyPr>
          <a:lstStyle/>
          <a:p>
            <a:r>
              <a:rPr lang="en-US" sz="1600" dirty="0">
                <a:latin typeface="Calibri" panose="020F0502020204030204" pitchFamily="34" charset="0"/>
              </a:rPr>
              <a:t>01</a:t>
            </a:r>
            <a:endParaRPr lang="en-US" sz="1600" dirty="0"/>
          </a:p>
        </p:txBody>
      </p:sp>
    </p:spTree>
    <p:extLst>
      <p:ext uri="{BB962C8B-B14F-4D97-AF65-F5344CB8AC3E}">
        <p14:creationId xmlns:p14="http://schemas.microsoft.com/office/powerpoint/2010/main" val="217608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C0DC-9FE4-4928-95A1-C12C76850FA2}"/>
              </a:ext>
            </a:extLst>
          </p:cNvPr>
          <p:cNvSpPr>
            <a:spLocks noGrp="1"/>
          </p:cNvSpPr>
          <p:nvPr>
            <p:ph type="title"/>
          </p:nvPr>
        </p:nvSpPr>
        <p:spPr>
          <a:xfrm>
            <a:off x="130347" y="257637"/>
            <a:ext cx="11150600" cy="623712"/>
          </a:xfrm>
        </p:spPr>
        <p:txBody>
          <a:bodyPr>
            <a:normAutofit/>
          </a:bodyPr>
          <a:lstStyle/>
          <a:p>
            <a:r>
              <a:rPr lang="en-US" dirty="0"/>
              <a:t>Assessment Process</a:t>
            </a:r>
          </a:p>
        </p:txBody>
      </p:sp>
      <p:sp>
        <p:nvSpPr>
          <p:cNvPr id="3" name="Rectangle 2">
            <a:extLst>
              <a:ext uri="{FF2B5EF4-FFF2-40B4-BE49-F238E27FC236}">
                <a16:creationId xmlns:a16="http://schemas.microsoft.com/office/drawing/2014/main" id="{3CAED5BA-C776-449D-A3C1-F6753F036E03}"/>
              </a:ext>
            </a:extLst>
          </p:cNvPr>
          <p:cNvSpPr/>
          <p:nvPr/>
        </p:nvSpPr>
        <p:spPr>
          <a:xfrm>
            <a:off x="391391" y="881349"/>
            <a:ext cx="11409218" cy="3970318"/>
          </a:xfrm>
          <a:prstGeom prst="rect">
            <a:avLst/>
          </a:prstGeom>
        </p:spPr>
        <p:txBody>
          <a:bodyPr wrap="square">
            <a:spAutoFit/>
          </a:bodyPr>
          <a:lstStyle/>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rPr>
              <a:t>DevSecOps Assessment Process Flow (Swimlane)</a:t>
            </a:r>
          </a:p>
          <a:p>
            <a:endParaRPr lang="en-US" dirty="0"/>
          </a:p>
          <a:p>
            <a:r>
              <a:rPr lang="en-US" dirty="0">
                <a:solidFill>
                  <a:srgbClr val="1F497D"/>
                </a:solidFill>
                <a:latin typeface="Calibri" panose="020F0502020204030204" pitchFamily="34" charset="0"/>
              </a:rPr>
              <a:t>Please refer to the attached PDF.</a:t>
            </a: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GSEP Process for Dashboard Access</a:t>
            </a:r>
          </a:p>
          <a:p>
            <a:endParaRPr lang="en-US" dirty="0">
              <a:solidFill>
                <a:srgbClr val="1F497D"/>
              </a:solidFill>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Please use the </a:t>
            </a:r>
            <a:r>
              <a:rPr lang="en-US" dirty="0">
                <a:solidFill>
                  <a:srgbClr val="1F497D"/>
                </a:solidFill>
                <a:latin typeface="Calibri" panose="020F0502020204030204" pitchFamily="34" charset="0"/>
                <a:ea typeface="Calibri" panose="020F0502020204030204" pitchFamily="34" charset="0"/>
                <a:hlinkClick r:id="rId4"/>
              </a:rPr>
              <a:t>link</a:t>
            </a:r>
            <a:r>
              <a:rPr lang="en-US" dirty="0">
                <a:solidFill>
                  <a:srgbClr val="1F497D"/>
                </a:solidFill>
                <a:latin typeface="Calibri" panose="020F0502020204030204" pitchFamily="34" charset="0"/>
                <a:ea typeface="Calibri" panose="020F0502020204030204" pitchFamily="34" charset="0"/>
              </a:rPr>
              <a:t> to get access to the assessment dashboard. This is an auto approval process. Please select the first option for Business Stakeholder group.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Try to access this </a:t>
            </a:r>
            <a:r>
              <a:rPr lang="en-US" dirty="0">
                <a:solidFill>
                  <a:srgbClr val="1F497D"/>
                </a:solidFill>
                <a:latin typeface="Calibri" panose="020F0502020204030204" pitchFamily="34" charset="0"/>
                <a:ea typeface="Calibri" panose="020F0502020204030204" pitchFamily="34" charset="0"/>
                <a:hlinkClick r:id="rId5"/>
              </a:rPr>
              <a:t>Dashboard Link </a:t>
            </a:r>
            <a:r>
              <a:rPr lang="en-US" dirty="0">
                <a:solidFill>
                  <a:srgbClr val="1F497D"/>
                </a:solidFill>
                <a:latin typeface="Calibri" panose="020F0502020204030204" pitchFamily="34" charset="0"/>
                <a:ea typeface="Calibri" panose="020F0502020204030204" pitchFamily="34" charset="0"/>
              </a:rPr>
              <a:t>after few minutes.</a:t>
            </a:r>
            <a:endParaRPr lang="en-US" dirty="0">
              <a:latin typeface="Calibri" panose="020F0502020204030204" pitchFamily="34" charset="0"/>
              <a:ea typeface="Calibri" panose="020F0502020204030204" pitchFamily="34" charset="0"/>
            </a:endParaRPr>
          </a:p>
        </p:txBody>
      </p:sp>
      <p:sp>
        <p:nvSpPr>
          <p:cNvPr id="16" name="Rectangle 14">
            <a:extLst>
              <a:ext uri="{FF2B5EF4-FFF2-40B4-BE49-F238E27FC236}">
                <a16:creationId xmlns:a16="http://schemas.microsoft.com/office/drawing/2014/main" id="{32091B8A-AE8F-40E0-A33A-3AC338913148}"/>
              </a:ext>
            </a:extLst>
          </p:cNvPr>
          <p:cNvSpPr>
            <a:spLocks noChangeArrowheads="1"/>
          </p:cNvSpPr>
          <p:nvPr/>
        </p:nvSpPr>
        <p:spPr bwMode="auto">
          <a:xfrm>
            <a:off x="130347" y="424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073B3B61-A369-4A4D-A109-D0E5A4743FC3}"/>
              </a:ext>
            </a:extLst>
          </p:cNvPr>
          <p:cNvGraphicFramePr>
            <a:graphicFrameLocks noChangeAspect="1"/>
          </p:cNvGraphicFramePr>
          <p:nvPr>
            <p:extLst>
              <p:ext uri="{D42A27DB-BD31-4B8C-83A1-F6EECF244321}">
                <p14:modId xmlns:p14="http://schemas.microsoft.com/office/powerpoint/2010/main" val="728568021"/>
              </p:ext>
            </p:extLst>
          </p:nvPr>
        </p:nvGraphicFramePr>
        <p:xfrm>
          <a:off x="4383088" y="1812925"/>
          <a:ext cx="577850" cy="1333500"/>
        </p:xfrm>
        <a:graphic>
          <a:graphicData uri="http://schemas.openxmlformats.org/presentationml/2006/ole">
            <mc:AlternateContent xmlns:mc="http://schemas.openxmlformats.org/markup-compatibility/2006">
              <mc:Choice xmlns:v="urn:schemas-microsoft-com:vml" Requires="v">
                <p:oleObj spid="_x0000_s20485" name="Acrobat Document" showAsIcon="1" r:id="rId6" imgW="380880" imgH="806400" progId="AcroExch.Document.DC">
                  <p:embed/>
                </p:oleObj>
              </mc:Choice>
              <mc:Fallback>
                <p:oleObj name="Acrobat Document" showAsIcon="1" r:id="rId6" imgW="380880" imgH="806400" progId="AcroExch.Document.DC">
                  <p:embed/>
                  <p:pic>
                    <p:nvPicPr>
                      <p:cNvPr id="17" name="Object 16">
                        <a:extLst>
                          <a:ext uri="{FF2B5EF4-FFF2-40B4-BE49-F238E27FC236}">
                            <a16:creationId xmlns:a16="http://schemas.microsoft.com/office/drawing/2014/main" id="{073B3B61-A369-4A4D-A109-D0E5A4743FC3}"/>
                          </a:ext>
                        </a:extLst>
                      </p:cNvPr>
                      <p:cNvPicPr>
                        <a:picLocks noChangeAspect="1" noChangeArrowheads="1"/>
                      </p:cNvPicPr>
                      <p:nvPr/>
                    </p:nvPicPr>
                    <p:blipFill>
                      <a:blip r:embed="rId7"/>
                      <a:srcRect/>
                      <a:stretch>
                        <a:fillRect/>
                      </a:stretch>
                    </p:blipFill>
                    <p:spPr bwMode="auto">
                      <a:xfrm>
                        <a:off x="4383088" y="1812925"/>
                        <a:ext cx="577850" cy="1333500"/>
                      </a:xfrm>
                      <a:prstGeom prst="rect">
                        <a:avLst/>
                      </a:prstGeom>
                      <a:noFill/>
                    </p:spPr>
                  </p:pic>
                </p:oleObj>
              </mc:Fallback>
            </mc:AlternateContent>
          </a:graphicData>
        </a:graphic>
      </p:graphicFrame>
    </p:spTree>
    <p:extLst>
      <p:ext uri="{BB962C8B-B14F-4D97-AF65-F5344CB8AC3E}">
        <p14:creationId xmlns:p14="http://schemas.microsoft.com/office/powerpoint/2010/main" val="275736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B1CF-0C97-49D6-81C3-D1704660E1A7}"/>
              </a:ext>
            </a:extLst>
          </p:cNvPr>
          <p:cNvSpPr>
            <a:spLocks noGrp="1"/>
          </p:cNvSpPr>
          <p:nvPr>
            <p:ph type="title"/>
          </p:nvPr>
        </p:nvSpPr>
        <p:spPr/>
        <p:txBody>
          <a:bodyPr/>
          <a:lstStyle/>
          <a:p>
            <a:r>
              <a:rPr lang="en-US" dirty="0"/>
              <a:t>Assessment OVERVIEW</a:t>
            </a:r>
          </a:p>
        </p:txBody>
      </p:sp>
      <p:sp>
        <p:nvSpPr>
          <p:cNvPr id="3" name="Subtitle 2">
            <a:extLst>
              <a:ext uri="{FF2B5EF4-FFF2-40B4-BE49-F238E27FC236}">
                <a16:creationId xmlns:a16="http://schemas.microsoft.com/office/drawing/2014/main" id="{EB6E3D8C-0E57-4121-8BAB-C43A4108AA81}"/>
              </a:ext>
            </a:extLst>
          </p:cNvPr>
          <p:cNvSpPr txBox="1">
            <a:spLocks/>
          </p:cNvSpPr>
          <p:nvPr/>
        </p:nvSpPr>
        <p:spPr>
          <a:xfrm>
            <a:off x="515938" y="1322773"/>
            <a:ext cx="10019930" cy="4665214"/>
          </a:xfrm>
          <a:prstGeom prst="rect">
            <a:avLst/>
          </a:prstGeom>
        </p:spPr>
        <p:txBody>
          <a:bodyPr>
            <a:normAutofit fontScale="92500" lnSpcReduction="10000"/>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10000"/>
              </a:lnSpc>
            </a:pPr>
            <a:br>
              <a:rPr lang="en-US" sz="2000" dirty="0"/>
            </a:br>
            <a:r>
              <a:rPr lang="en-US" sz="1900" b="1" dirty="0">
                <a:latin typeface="Calibri" panose="020F0502020204030204" pitchFamily="34" charset="0"/>
                <a:cs typeface="+mn-cs"/>
              </a:rPr>
              <a:t>The </a:t>
            </a:r>
            <a:r>
              <a:rPr lang="en-US" sz="1900" b="1" dirty="0" err="1">
                <a:latin typeface="Calibri" panose="020F0502020204030204" pitchFamily="34" charset="0"/>
                <a:cs typeface="+mn-cs"/>
              </a:rPr>
              <a:t>DevSecOps</a:t>
            </a:r>
            <a:r>
              <a:rPr lang="en-US" sz="1900" b="1" dirty="0">
                <a:latin typeface="Calibri" panose="020F0502020204030204" pitchFamily="34" charset="0"/>
                <a:cs typeface="+mn-cs"/>
              </a:rPr>
              <a:t> Maturity Assessment is:</a:t>
            </a:r>
          </a:p>
          <a:p>
            <a:pPr>
              <a:lnSpc>
                <a:spcPct val="110000"/>
              </a:lnSpc>
            </a:pPr>
            <a:endParaRPr lang="en-US" sz="1900" b="1" dirty="0">
              <a:latin typeface="Calibri" panose="020F0502020204030204" pitchFamily="34" charset="0"/>
              <a:cs typeface="+mn-cs"/>
            </a:endParaRPr>
          </a:p>
          <a:p>
            <a:pPr>
              <a:lnSpc>
                <a:spcPct val="110000"/>
              </a:lnSpc>
              <a:buFont typeface="Arial" panose="020B0604020202020204" pitchFamily="34" charset="0"/>
              <a:buChar char="•"/>
            </a:pPr>
            <a:r>
              <a:rPr lang="en-US" sz="1900" b="1" dirty="0">
                <a:solidFill>
                  <a:srgbClr val="1F497D"/>
                </a:solidFill>
                <a:latin typeface="Calibri" panose="020F0502020204030204" pitchFamily="34" charset="0"/>
                <a:cs typeface="+mn-cs"/>
              </a:rPr>
              <a:t>Designed to meet IT&amp;DA’s objective to lead Boeing’s transition to a Product-Centric and Cloud model </a:t>
            </a:r>
            <a:r>
              <a:rPr lang="en-US" sz="1900" b="1" dirty="0">
                <a:solidFill>
                  <a:schemeClr val="accent6">
                    <a:lumMod val="75000"/>
                  </a:schemeClr>
                </a:solidFill>
                <a:latin typeface="Calibri" panose="020F0502020204030204" pitchFamily="34" charset="0"/>
                <a:cs typeface="+mn-cs"/>
              </a:rPr>
              <a:t>enabled by matured </a:t>
            </a:r>
            <a:r>
              <a:rPr lang="en-US" sz="1900" b="1" dirty="0" err="1">
                <a:solidFill>
                  <a:schemeClr val="accent6">
                    <a:lumMod val="75000"/>
                  </a:schemeClr>
                </a:solidFill>
                <a:latin typeface="Calibri" panose="020F0502020204030204" pitchFamily="34" charset="0"/>
                <a:cs typeface="+mn-cs"/>
              </a:rPr>
              <a:t>DevSecOps</a:t>
            </a:r>
            <a:r>
              <a:rPr lang="en-US" sz="1900" b="1" dirty="0">
                <a:solidFill>
                  <a:schemeClr val="accent6">
                    <a:lumMod val="75000"/>
                  </a:schemeClr>
                </a:solidFill>
                <a:latin typeface="Calibri" panose="020F0502020204030204" pitchFamily="34" charset="0"/>
                <a:cs typeface="+mn-cs"/>
              </a:rPr>
              <a:t> practices </a:t>
            </a:r>
          </a:p>
          <a:p>
            <a:pPr>
              <a:lnSpc>
                <a:spcPct val="110000"/>
              </a:lnSpc>
            </a:pPr>
            <a:endParaRPr lang="en-US" sz="1900" b="1" dirty="0">
              <a:solidFill>
                <a:srgbClr val="1F497D"/>
              </a:solidFill>
              <a:latin typeface="Calibri" panose="020F0502020204030204" pitchFamily="34" charset="0"/>
              <a:cs typeface="+mn-cs"/>
            </a:endParaRPr>
          </a:p>
          <a:p>
            <a:pPr>
              <a:lnSpc>
                <a:spcPct val="110000"/>
              </a:lnSpc>
              <a:buFont typeface="Arial" panose="020B0604020202020204" pitchFamily="34" charset="0"/>
              <a:buChar char="•"/>
            </a:pPr>
            <a:r>
              <a:rPr lang="en-US" sz="1900" b="1" dirty="0">
                <a:solidFill>
                  <a:schemeClr val="accent6">
                    <a:lumMod val="75000"/>
                  </a:schemeClr>
                </a:solidFill>
                <a:latin typeface="Calibri" panose="020F0502020204030204" pitchFamily="34" charset="0"/>
                <a:cs typeface="+mn-cs"/>
              </a:rPr>
              <a:t>Derived from software architecture models </a:t>
            </a:r>
            <a:r>
              <a:rPr lang="en-US" sz="1900" b="1" dirty="0">
                <a:solidFill>
                  <a:srgbClr val="1F497D"/>
                </a:solidFill>
                <a:latin typeface="Calibri" panose="020F0502020204030204" pitchFamily="34" charset="0"/>
                <a:cs typeface="+mn-cs"/>
              </a:rPr>
              <a:t>developed by OWASP, Synopsys, and Scaled Agile, Inc. and recommended by Gartner, McKinsey and Boeing InfoSec SMEs</a:t>
            </a:r>
          </a:p>
          <a:p>
            <a:pPr>
              <a:lnSpc>
                <a:spcPct val="110000"/>
              </a:lnSpc>
              <a:buFont typeface="Arial" panose="020B0604020202020204" pitchFamily="34" charset="0"/>
              <a:buChar char="•"/>
            </a:pPr>
            <a:endParaRPr lang="en-US" sz="1900" b="1" dirty="0">
              <a:solidFill>
                <a:srgbClr val="1F497D"/>
              </a:solidFill>
              <a:latin typeface="Calibri" panose="020F0502020204030204" pitchFamily="34" charset="0"/>
              <a:cs typeface="+mn-cs"/>
            </a:endParaRPr>
          </a:p>
          <a:p>
            <a:pPr>
              <a:lnSpc>
                <a:spcPct val="110000"/>
              </a:lnSpc>
              <a:buFont typeface="Arial" panose="020B0604020202020204" pitchFamily="34" charset="0"/>
              <a:buChar char="•"/>
            </a:pPr>
            <a:r>
              <a:rPr lang="en-US" sz="1900" b="1" dirty="0">
                <a:solidFill>
                  <a:srgbClr val="1F497D"/>
                </a:solidFill>
                <a:latin typeface="Calibri" panose="020F0502020204030204" pitchFamily="34" charset="0"/>
                <a:cs typeface="+mn-cs"/>
              </a:rPr>
              <a:t>Determines how well a software product team has aligned their activities with those recommended by the </a:t>
            </a:r>
            <a:r>
              <a:rPr lang="en-US" sz="1900" b="1" dirty="0">
                <a:solidFill>
                  <a:schemeClr val="accent6">
                    <a:lumMod val="75000"/>
                  </a:schemeClr>
                </a:solidFill>
                <a:latin typeface="Calibri" panose="020F0502020204030204" pitchFamily="34" charset="0"/>
                <a:cs typeface="+mn-cs"/>
              </a:rPr>
              <a:t>industry best practices </a:t>
            </a:r>
            <a:r>
              <a:rPr lang="en-US" sz="1900" b="1" dirty="0">
                <a:solidFill>
                  <a:srgbClr val="1F497D"/>
                </a:solidFill>
                <a:latin typeface="Calibri" panose="020F0502020204030204" pitchFamily="34" charset="0"/>
                <a:cs typeface="+mn-cs"/>
              </a:rPr>
              <a:t>in their Continuous Delivery Pipeline</a:t>
            </a:r>
          </a:p>
          <a:p>
            <a:pPr>
              <a:lnSpc>
                <a:spcPct val="110000"/>
              </a:lnSpc>
              <a:buFont typeface="Arial" panose="020B0604020202020204" pitchFamily="34" charset="0"/>
              <a:buChar char="•"/>
            </a:pPr>
            <a:endParaRPr lang="en-US" sz="1900" b="1" dirty="0">
              <a:solidFill>
                <a:srgbClr val="1F497D"/>
              </a:solidFill>
              <a:latin typeface="Calibri" panose="020F0502020204030204" pitchFamily="34" charset="0"/>
              <a:cs typeface="+mn-cs"/>
            </a:endParaRPr>
          </a:p>
          <a:p>
            <a:pPr>
              <a:lnSpc>
                <a:spcPct val="110000"/>
              </a:lnSpc>
              <a:buFont typeface="Arial" panose="020B0604020202020204" pitchFamily="34" charset="0"/>
              <a:buChar char="•"/>
            </a:pPr>
            <a:r>
              <a:rPr lang="en-US" sz="1900" b="1" dirty="0">
                <a:solidFill>
                  <a:srgbClr val="1F497D"/>
                </a:solidFill>
                <a:latin typeface="Calibri" panose="020F0502020204030204" pitchFamily="34" charset="0"/>
                <a:cs typeface="+mn-cs"/>
              </a:rPr>
              <a:t>Used by industry-leading technology product teams all over the world, to </a:t>
            </a:r>
            <a:r>
              <a:rPr lang="en-US" sz="1900" b="1" dirty="0">
                <a:solidFill>
                  <a:schemeClr val="accent6">
                    <a:lumMod val="75000"/>
                  </a:schemeClr>
                </a:solidFill>
                <a:latin typeface="Calibri" panose="020F0502020204030204" pitchFamily="34" charset="0"/>
                <a:cs typeface="+mn-cs"/>
              </a:rPr>
              <a:t>improve deployment cycles, without compromising reliability and security</a:t>
            </a:r>
            <a:r>
              <a:rPr lang="en-US" sz="1900" b="1" dirty="0">
                <a:solidFill>
                  <a:srgbClr val="1F497D"/>
                </a:solidFill>
                <a:latin typeface="Calibri" panose="020F0502020204030204" pitchFamily="34" charset="0"/>
                <a:cs typeface="+mn-cs"/>
              </a:rPr>
              <a:t>.</a:t>
            </a:r>
          </a:p>
          <a:p>
            <a:endParaRPr lang="en-US" sz="2000" dirty="0"/>
          </a:p>
        </p:txBody>
      </p:sp>
    </p:spTree>
    <p:extLst>
      <p:ext uri="{BB962C8B-B14F-4D97-AF65-F5344CB8AC3E}">
        <p14:creationId xmlns:p14="http://schemas.microsoft.com/office/powerpoint/2010/main" val="141893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8F29-DA86-454E-ADFB-5B49B18A0854}"/>
              </a:ext>
            </a:extLst>
          </p:cNvPr>
          <p:cNvSpPr>
            <a:spLocks noGrp="1"/>
          </p:cNvSpPr>
          <p:nvPr>
            <p:ph type="title"/>
          </p:nvPr>
        </p:nvSpPr>
        <p:spPr>
          <a:xfrm>
            <a:off x="454827" y="80102"/>
            <a:ext cx="11150600" cy="920336"/>
          </a:xfrm>
        </p:spPr>
        <p:txBody>
          <a:bodyPr/>
          <a:lstStyle/>
          <a:p>
            <a:r>
              <a:rPr lang="en-US" dirty="0"/>
              <a:t>ASSESSMENT INITIATION</a:t>
            </a:r>
          </a:p>
        </p:txBody>
      </p:sp>
      <p:pic>
        <p:nvPicPr>
          <p:cNvPr id="3" name="Content Placeholder 6">
            <a:extLst>
              <a:ext uri="{FF2B5EF4-FFF2-40B4-BE49-F238E27FC236}">
                <a16:creationId xmlns:a16="http://schemas.microsoft.com/office/drawing/2014/main" id="{57BA34F1-E21E-4C7B-A195-E296F2EA6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73" y="1313895"/>
            <a:ext cx="9845336" cy="4864964"/>
          </a:xfrm>
          <a:prstGeom prst="rect">
            <a:avLst/>
          </a:prstGeom>
        </p:spPr>
      </p:pic>
      <p:sp>
        <p:nvSpPr>
          <p:cNvPr id="4" name="TextBox 3">
            <a:extLst>
              <a:ext uri="{FF2B5EF4-FFF2-40B4-BE49-F238E27FC236}">
                <a16:creationId xmlns:a16="http://schemas.microsoft.com/office/drawing/2014/main" id="{730A9619-2F59-4B6E-A2CB-23797BEF572D}"/>
              </a:ext>
            </a:extLst>
          </p:cNvPr>
          <p:cNvSpPr txBox="1"/>
          <p:nvPr/>
        </p:nvSpPr>
        <p:spPr>
          <a:xfrm>
            <a:off x="408372" y="1166956"/>
            <a:ext cx="7048871" cy="546433"/>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TextBox 4">
            <a:extLst>
              <a:ext uri="{FF2B5EF4-FFF2-40B4-BE49-F238E27FC236}">
                <a16:creationId xmlns:a16="http://schemas.microsoft.com/office/drawing/2014/main" id="{A42B9CB4-CD36-4C7C-911F-09DA48B60AFC}"/>
              </a:ext>
            </a:extLst>
          </p:cNvPr>
          <p:cNvSpPr txBox="1"/>
          <p:nvPr/>
        </p:nvSpPr>
        <p:spPr>
          <a:xfrm>
            <a:off x="408372" y="1606858"/>
            <a:ext cx="7874493"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 name="Rectangle 5">
            <a:extLst>
              <a:ext uri="{FF2B5EF4-FFF2-40B4-BE49-F238E27FC236}">
                <a16:creationId xmlns:a16="http://schemas.microsoft.com/office/drawing/2014/main" id="{D28AEA0C-2355-4FCA-8B9E-E8B3D25BBB03}"/>
              </a:ext>
            </a:extLst>
          </p:cNvPr>
          <p:cNvSpPr/>
          <p:nvPr/>
        </p:nvSpPr>
        <p:spPr>
          <a:xfrm>
            <a:off x="515938" y="1202578"/>
            <a:ext cx="10394718"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362048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87D4-2A17-468C-B497-1B499CFCE700}"/>
              </a:ext>
            </a:extLst>
          </p:cNvPr>
          <p:cNvSpPr>
            <a:spLocks noGrp="1"/>
          </p:cNvSpPr>
          <p:nvPr>
            <p:ph type="title"/>
          </p:nvPr>
        </p:nvSpPr>
        <p:spPr/>
        <p:txBody>
          <a:bodyPr/>
          <a:lstStyle/>
          <a:p>
            <a:r>
              <a:rPr lang="en-US" dirty="0"/>
              <a:t>ASSESSMENT QUESTIONNAIRE COMPLETION </a:t>
            </a:r>
          </a:p>
        </p:txBody>
      </p:sp>
      <p:pic>
        <p:nvPicPr>
          <p:cNvPr id="3" name="Content Placeholder 4">
            <a:extLst>
              <a:ext uri="{FF2B5EF4-FFF2-40B4-BE49-F238E27FC236}">
                <a16:creationId xmlns:a16="http://schemas.microsoft.com/office/drawing/2014/main" id="{6606D6AB-8A6C-4B72-8494-9D308579B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1429305"/>
            <a:ext cx="9080117" cy="4776186"/>
          </a:xfrm>
          <a:prstGeom prst="rect">
            <a:avLst/>
          </a:prstGeom>
        </p:spPr>
      </p:pic>
    </p:spTree>
    <p:extLst>
      <p:ext uri="{BB962C8B-B14F-4D97-AF65-F5344CB8AC3E}">
        <p14:creationId xmlns:p14="http://schemas.microsoft.com/office/powerpoint/2010/main" val="2867120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52E2-D103-484A-889F-1F327C704E00}"/>
              </a:ext>
            </a:extLst>
          </p:cNvPr>
          <p:cNvSpPr>
            <a:spLocks noGrp="1"/>
          </p:cNvSpPr>
          <p:nvPr>
            <p:ph type="title"/>
          </p:nvPr>
        </p:nvSpPr>
        <p:spPr/>
        <p:txBody>
          <a:bodyPr/>
          <a:lstStyle/>
          <a:p>
            <a:r>
              <a:rPr lang="en-US" dirty="0"/>
              <a:t>ROADMAP COMPLETION</a:t>
            </a:r>
          </a:p>
        </p:txBody>
      </p:sp>
      <p:pic>
        <p:nvPicPr>
          <p:cNvPr id="3" name="Content Placeholder 4">
            <a:extLst>
              <a:ext uri="{FF2B5EF4-FFF2-40B4-BE49-F238E27FC236}">
                <a16:creationId xmlns:a16="http://schemas.microsoft.com/office/drawing/2014/main" id="{C1BE9B3A-3737-4346-A58F-7939875A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349405"/>
            <a:ext cx="9657872" cy="4767310"/>
          </a:xfrm>
          <a:prstGeom prst="rect">
            <a:avLst/>
          </a:prstGeom>
        </p:spPr>
      </p:pic>
    </p:spTree>
    <p:extLst>
      <p:ext uri="{BB962C8B-B14F-4D97-AF65-F5344CB8AC3E}">
        <p14:creationId xmlns:p14="http://schemas.microsoft.com/office/powerpoint/2010/main" val="237289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C372-DD05-41E1-AEF5-FBEB8FB4D65E}"/>
              </a:ext>
            </a:extLst>
          </p:cNvPr>
          <p:cNvSpPr>
            <a:spLocks noGrp="1"/>
          </p:cNvSpPr>
          <p:nvPr>
            <p:ph type="title"/>
          </p:nvPr>
        </p:nvSpPr>
        <p:spPr>
          <a:xfrm>
            <a:off x="520700" y="2183576"/>
            <a:ext cx="11150600" cy="920336"/>
          </a:xfrm>
        </p:spPr>
        <p:txBody>
          <a:bodyPr/>
          <a:lstStyle/>
          <a:p>
            <a:r>
              <a:rPr lang="en-US" dirty="0"/>
              <a:t>                    CASE STUDY For SUCCESS STORY</a:t>
            </a:r>
          </a:p>
        </p:txBody>
      </p:sp>
    </p:spTree>
    <p:extLst>
      <p:ext uri="{BB962C8B-B14F-4D97-AF65-F5344CB8AC3E}">
        <p14:creationId xmlns:p14="http://schemas.microsoft.com/office/powerpoint/2010/main" val="2027281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4D0-EAD3-4A3C-BB28-BFBC2338C11B}"/>
              </a:ext>
            </a:extLst>
          </p:cNvPr>
          <p:cNvSpPr>
            <a:spLocks noGrp="1"/>
          </p:cNvSpPr>
          <p:nvPr>
            <p:ph type="title"/>
          </p:nvPr>
        </p:nvSpPr>
        <p:spPr>
          <a:xfrm>
            <a:off x="515938" y="246621"/>
            <a:ext cx="11150600" cy="608128"/>
          </a:xfrm>
        </p:spPr>
        <p:txBody>
          <a:bodyPr/>
          <a:lstStyle/>
          <a:p>
            <a:r>
              <a:rPr lang="en-US" dirty="0">
                <a:solidFill>
                  <a:srgbClr val="002060"/>
                </a:solidFill>
                <a:latin typeface="Segoe UI" panose="020B0502040204020203" pitchFamily="34" charset="0"/>
                <a:cs typeface="Segoe UI" panose="020B0502040204020203" pitchFamily="34" charset="0"/>
              </a:rPr>
              <a:t>Savings identified after reassessment 2023 </a:t>
            </a:r>
            <a:endParaRPr lang="en-US" dirty="0"/>
          </a:p>
        </p:txBody>
      </p:sp>
      <p:graphicFrame>
        <p:nvGraphicFramePr>
          <p:cNvPr id="5" name="Chart 4">
            <a:extLst>
              <a:ext uri="{FF2B5EF4-FFF2-40B4-BE49-F238E27FC236}">
                <a16:creationId xmlns:a16="http://schemas.microsoft.com/office/drawing/2014/main" id="{303B9C2D-CC7D-4E81-8211-BC36321967A3}"/>
              </a:ext>
            </a:extLst>
          </p:cNvPr>
          <p:cNvGraphicFramePr/>
          <p:nvPr>
            <p:extLst/>
          </p:nvPr>
        </p:nvGraphicFramePr>
        <p:xfrm>
          <a:off x="5237018" y="1672936"/>
          <a:ext cx="6699827" cy="433031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BCEB22B-634B-402F-BEE9-BD12EDA1CCCD}"/>
              </a:ext>
            </a:extLst>
          </p:cNvPr>
          <p:cNvPicPr>
            <a:picLocks noChangeAspect="1"/>
          </p:cNvPicPr>
          <p:nvPr/>
        </p:nvPicPr>
        <p:blipFill>
          <a:blip r:embed="rId4"/>
          <a:stretch>
            <a:fillRect/>
          </a:stretch>
        </p:blipFill>
        <p:spPr>
          <a:xfrm>
            <a:off x="409134" y="954647"/>
            <a:ext cx="1090431" cy="1090431"/>
          </a:xfrm>
          <a:prstGeom prst="rect">
            <a:avLst/>
          </a:prstGeom>
        </p:spPr>
      </p:pic>
      <p:sp>
        <p:nvSpPr>
          <p:cNvPr id="7" name="TextBox 6">
            <a:extLst>
              <a:ext uri="{FF2B5EF4-FFF2-40B4-BE49-F238E27FC236}">
                <a16:creationId xmlns:a16="http://schemas.microsoft.com/office/drawing/2014/main" id="{B08AE83D-D7B8-4804-8FF8-930CB2AC6A1E}"/>
              </a:ext>
            </a:extLst>
          </p:cNvPr>
          <p:cNvSpPr txBox="1"/>
          <p:nvPr/>
        </p:nvSpPr>
        <p:spPr>
          <a:xfrm>
            <a:off x="1545603" y="1109311"/>
            <a:ext cx="4681090" cy="923330"/>
          </a:xfrm>
          <a:prstGeom prst="rect">
            <a:avLst/>
          </a:prstGeom>
          <a:noFill/>
        </p:spPr>
        <p:txBody>
          <a:bodyPr wrap="none" rtlCol="0">
            <a:spAutoFit/>
          </a:bodyPr>
          <a:lstStyle/>
          <a:p>
            <a:r>
              <a:rPr lang="en-US" sz="5400" dirty="0"/>
              <a:t>9512 Hrs. </a:t>
            </a:r>
            <a:r>
              <a:rPr lang="en-US" sz="1400" dirty="0"/>
              <a:t>(As of Oct 2023)</a:t>
            </a:r>
          </a:p>
        </p:txBody>
      </p:sp>
      <p:graphicFrame>
        <p:nvGraphicFramePr>
          <p:cNvPr id="8" name="Chart 7">
            <a:extLst>
              <a:ext uri="{FF2B5EF4-FFF2-40B4-BE49-F238E27FC236}">
                <a16:creationId xmlns:a16="http://schemas.microsoft.com/office/drawing/2014/main" id="{6AD709EC-6415-48E2-A897-B887B69443CB}"/>
              </a:ext>
            </a:extLst>
          </p:cNvPr>
          <p:cNvGraphicFramePr/>
          <p:nvPr>
            <p:extLst/>
          </p:nvPr>
        </p:nvGraphicFramePr>
        <p:xfrm>
          <a:off x="255155" y="2351809"/>
          <a:ext cx="4854632" cy="2891727"/>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1CA697C1-5D22-4AD8-BE6E-44120FE413AE}"/>
                  </a:ext>
                </a:extLst>
              </p:cNvPr>
              <p:cNvGraphicFramePr/>
              <p:nvPr>
                <p:extLst/>
              </p:nvPr>
            </p:nvGraphicFramePr>
            <p:xfrm>
              <a:off x="393931" y="2086694"/>
              <a:ext cx="4564149" cy="311522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1CA697C1-5D22-4AD8-BE6E-44120FE413AE}"/>
                  </a:ext>
                </a:extLst>
              </p:cNvPr>
              <p:cNvPicPr>
                <a:picLocks noGrp="1" noRot="1" noChangeAspect="1" noMove="1" noResize="1" noEditPoints="1" noAdjustHandles="1" noChangeArrowheads="1" noChangeShapeType="1"/>
              </p:cNvPicPr>
              <p:nvPr/>
            </p:nvPicPr>
            <p:blipFill>
              <a:blip r:embed="rId7"/>
              <a:stretch>
                <a:fillRect/>
              </a:stretch>
            </p:blipFill>
            <p:spPr>
              <a:xfrm>
                <a:off x="393931" y="2086694"/>
                <a:ext cx="4564149" cy="3115226"/>
              </a:xfrm>
              <a:prstGeom prst="rect">
                <a:avLst/>
              </a:prstGeom>
            </p:spPr>
          </p:pic>
        </mc:Fallback>
      </mc:AlternateContent>
      <p:sp>
        <p:nvSpPr>
          <p:cNvPr id="3" name="TextBox 2">
            <a:extLst>
              <a:ext uri="{FF2B5EF4-FFF2-40B4-BE49-F238E27FC236}">
                <a16:creationId xmlns:a16="http://schemas.microsoft.com/office/drawing/2014/main" id="{4EC22FA4-49A9-4F28-B2D3-4D60F9189EBF}"/>
              </a:ext>
            </a:extLst>
          </p:cNvPr>
          <p:cNvSpPr txBox="1"/>
          <p:nvPr/>
        </p:nvSpPr>
        <p:spPr>
          <a:xfrm>
            <a:off x="255155" y="5436609"/>
            <a:ext cx="6419965" cy="56664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3600" b="1" dirty="0">
                <a:solidFill>
                  <a:schemeClr val="accent1">
                    <a:lumMod val="75000"/>
                  </a:schemeClr>
                </a:solidFill>
              </a:rPr>
              <a:t>27</a:t>
            </a:r>
            <a:r>
              <a:rPr lang="en-US" sz="2000" dirty="0"/>
              <a:t> Applications in pipeline for reassessment in 2023 </a:t>
            </a:r>
          </a:p>
        </p:txBody>
      </p:sp>
      <p:graphicFrame>
        <p:nvGraphicFramePr>
          <p:cNvPr id="13" name="Chart 12">
            <a:extLst>
              <a:ext uri="{FF2B5EF4-FFF2-40B4-BE49-F238E27FC236}">
                <a16:creationId xmlns:a16="http://schemas.microsoft.com/office/drawing/2014/main" id="{2DC4B2DE-9C6D-4B75-9F59-7739AC65FA55}"/>
              </a:ext>
            </a:extLst>
          </p:cNvPr>
          <p:cNvGraphicFramePr/>
          <p:nvPr>
            <p:extLst/>
          </p:nvPr>
        </p:nvGraphicFramePr>
        <p:xfrm>
          <a:off x="73315" y="2214786"/>
          <a:ext cx="5163703" cy="318020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92410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2607-D5D3-4D77-9C33-A86134964B6E}"/>
              </a:ext>
            </a:extLst>
          </p:cNvPr>
          <p:cNvSpPr>
            <a:spLocks noGrp="1"/>
          </p:cNvSpPr>
          <p:nvPr>
            <p:ph type="title"/>
          </p:nvPr>
        </p:nvSpPr>
        <p:spPr>
          <a:xfrm>
            <a:off x="515938" y="246622"/>
            <a:ext cx="11150600" cy="543492"/>
          </a:xfrm>
        </p:spPr>
        <p:txBody>
          <a:bodyPr/>
          <a:lstStyle/>
          <a:p>
            <a:r>
              <a:rPr lang="en-US" dirty="0"/>
              <a:t> DSO improvement case study using vsm</a:t>
            </a:r>
            <a:r>
              <a:rPr lang="en-US" sz="1100" dirty="0"/>
              <a:t>(Value stream mapping)</a:t>
            </a:r>
          </a:p>
        </p:txBody>
      </p:sp>
      <p:sp>
        <p:nvSpPr>
          <p:cNvPr id="5" name="TextBox 4">
            <a:extLst>
              <a:ext uri="{FF2B5EF4-FFF2-40B4-BE49-F238E27FC236}">
                <a16:creationId xmlns:a16="http://schemas.microsoft.com/office/drawing/2014/main" id="{AD21D73A-6C22-4D4E-8CF1-B8ED9FED8E4F}"/>
              </a:ext>
            </a:extLst>
          </p:cNvPr>
          <p:cNvSpPr txBox="1"/>
          <p:nvPr/>
        </p:nvSpPr>
        <p:spPr>
          <a:xfrm>
            <a:off x="8123069" y="1147439"/>
            <a:ext cx="3980688" cy="4563122"/>
          </a:xfrm>
          <a:prstGeom prst="rect">
            <a:avLst/>
          </a:prstGeom>
          <a:ln w="6350">
            <a:noFill/>
            <a:miter lim="800000"/>
          </a:ln>
        </p:spPr>
        <p:txBody>
          <a:bodyPr vert="horz" wrap="none" lIns="0" tIns="0" rIns="0" bIns="0" rtlCol="0" anchor="ctr">
            <a:noAutofit/>
          </a:bodyPr>
          <a:lstStyle/>
          <a:p>
            <a:pPr algn="ctr">
              <a:spcBef>
                <a:spcPts val="300"/>
              </a:spcBef>
              <a:spcAft>
                <a:spcPts val="300"/>
              </a:spcAft>
              <a:buNone/>
            </a:pPr>
            <a:r>
              <a:rPr lang="en-US" sz="1600" b="1" dirty="0">
                <a:solidFill>
                  <a:schemeClr val="accent2">
                    <a:lumMod val="75000"/>
                  </a:schemeClr>
                </a:solidFill>
              </a:rPr>
              <a:t>Challenges in Legacy apps (FTCS/MIST)</a:t>
            </a:r>
          </a:p>
          <a:p>
            <a:pPr marL="285750" indent="-285750">
              <a:buFont typeface="Arial" panose="020B0604020202020204" pitchFamily="34" charset="0"/>
              <a:buChar char="•"/>
            </a:pPr>
            <a:r>
              <a:rPr lang="en-US" sz="1400" dirty="0"/>
              <a:t>App code was in ADO and other dependencies </a:t>
            </a:r>
          </a:p>
          <a:p>
            <a:r>
              <a:rPr lang="en-US" sz="1400" dirty="0"/>
              <a:t>were maintained in dev server. Challenge in </a:t>
            </a:r>
          </a:p>
          <a:p>
            <a:r>
              <a:rPr lang="en-US" sz="1400" dirty="0"/>
              <a:t>tracking version for these dependencies. </a:t>
            </a:r>
          </a:p>
          <a:p>
            <a:pPr marL="285750" indent="-285750">
              <a:buFont typeface="Arial" panose="020B0604020202020204" pitchFamily="34" charset="0"/>
              <a:buChar char="•"/>
            </a:pPr>
            <a:r>
              <a:rPr lang="en-US" sz="1400" dirty="0"/>
              <a:t>As the apps are legacy the builds were manual</a:t>
            </a:r>
          </a:p>
          <a:p>
            <a:r>
              <a:rPr lang="en-US" sz="1400" dirty="0"/>
              <a:t> &amp; tightly coupled. </a:t>
            </a:r>
          </a:p>
          <a:p>
            <a:pPr marL="285750" indent="-285750">
              <a:buFont typeface="Arial" panose="020B0604020202020204" pitchFamily="34" charset="0"/>
              <a:buChar char="•"/>
            </a:pPr>
            <a:r>
              <a:rPr lang="en-US" sz="1400" dirty="0"/>
              <a:t>Small change in any files required complete </a:t>
            </a:r>
          </a:p>
          <a:p>
            <a:r>
              <a:rPr lang="en-US" sz="1400" dirty="0"/>
              <a:t>shutdown of entire app for 4 hours.</a:t>
            </a:r>
          </a:p>
          <a:p>
            <a:pPr marL="285750" indent="-285750">
              <a:buFont typeface="Arial" panose="020B0604020202020204" pitchFamily="34" charset="0"/>
              <a:buChar char="•"/>
            </a:pPr>
            <a:r>
              <a:rPr lang="en-US" sz="1400" dirty="0"/>
              <a:t>Redundancy – Some Configuration files were </a:t>
            </a:r>
          </a:p>
          <a:p>
            <a:r>
              <a:rPr lang="en-US" sz="1400" dirty="0"/>
              <a:t>available in different/duplicate locations. Overhead </a:t>
            </a:r>
          </a:p>
          <a:p>
            <a:r>
              <a:rPr lang="en-US" sz="1400" dirty="0"/>
              <a:t>in maintaining.</a:t>
            </a:r>
          </a:p>
          <a:p>
            <a:pPr marL="285750" indent="-285750">
              <a:buFont typeface="Arial" panose="020B0604020202020204" pitchFamily="34" charset="0"/>
              <a:buChar char="•"/>
            </a:pPr>
            <a:r>
              <a:rPr lang="en-US" sz="1400" dirty="0"/>
              <a:t>Too much idle time and Waste - Unmodified </a:t>
            </a:r>
          </a:p>
          <a:p>
            <a:r>
              <a:rPr lang="en-US" sz="1400" dirty="0"/>
              <a:t>code being built and deployed.</a:t>
            </a:r>
          </a:p>
        </p:txBody>
      </p:sp>
      <p:pic>
        <p:nvPicPr>
          <p:cNvPr id="4" name="Picture 3">
            <a:extLst>
              <a:ext uri="{FF2B5EF4-FFF2-40B4-BE49-F238E27FC236}">
                <a16:creationId xmlns:a16="http://schemas.microsoft.com/office/drawing/2014/main" id="{F19D9479-EE0A-4A6A-8758-1D6862A94C7D}"/>
              </a:ext>
            </a:extLst>
          </p:cNvPr>
          <p:cNvPicPr>
            <a:picLocks noChangeAspect="1"/>
          </p:cNvPicPr>
          <p:nvPr/>
        </p:nvPicPr>
        <p:blipFill>
          <a:blip r:embed="rId2"/>
          <a:stretch>
            <a:fillRect/>
          </a:stretch>
        </p:blipFill>
        <p:spPr>
          <a:xfrm>
            <a:off x="0" y="836340"/>
            <a:ext cx="8123069" cy="5227349"/>
          </a:xfrm>
          <a:prstGeom prst="rect">
            <a:avLst/>
          </a:prstGeom>
        </p:spPr>
      </p:pic>
    </p:spTree>
    <p:extLst>
      <p:ext uri="{BB962C8B-B14F-4D97-AF65-F5344CB8AC3E}">
        <p14:creationId xmlns:p14="http://schemas.microsoft.com/office/powerpoint/2010/main" val="3147250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F374-88DF-4FD9-BD50-0F9EA1509CEB}"/>
              </a:ext>
            </a:extLst>
          </p:cNvPr>
          <p:cNvSpPr>
            <a:spLocks noGrp="1"/>
          </p:cNvSpPr>
          <p:nvPr>
            <p:ph type="title"/>
          </p:nvPr>
        </p:nvSpPr>
        <p:spPr>
          <a:xfrm>
            <a:off x="630936" y="173469"/>
            <a:ext cx="11494008" cy="603771"/>
          </a:xfrm>
        </p:spPr>
        <p:txBody>
          <a:bodyPr/>
          <a:lstStyle/>
          <a:p>
            <a:r>
              <a:rPr lang="en-US" dirty="0"/>
              <a:t> DSO improvement case study using vsm </a:t>
            </a:r>
            <a:r>
              <a:rPr lang="en-US" sz="1100" dirty="0"/>
              <a:t>(Value stream mapping)</a:t>
            </a:r>
            <a:endParaRPr lang="en-US" dirty="0"/>
          </a:p>
        </p:txBody>
      </p:sp>
      <p:sp>
        <p:nvSpPr>
          <p:cNvPr id="4" name="TextBox 3">
            <a:extLst>
              <a:ext uri="{FF2B5EF4-FFF2-40B4-BE49-F238E27FC236}">
                <a16:creationId xmlns:a16="http://schemas.microsoft.com/office/drawing/2014/main" id="{2B46ABF1-3DC5-4AEC-9C62-95CC72058493}"/>
              </a:ext>
            </a:extLst>
          </p:cNvPr>
          <p:cNvSpPr txBox="1"/>
          <p:nvPr/>
        </p:nvSpPr>
        <p:spPr>
          <a:xfrm>
            <a:off x="8165592" y="1810512"/>
            <a:ext cx="3794760" cy="3776472"/>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TextBox 4">
            <a:extLst>
              <a:ext uri="{FF2B5EF4-FFF2-40B4-BE49-F238E27FC236}">
                <a16:creationId xmlns:a16="http://schemas.microsoft.com/office/drawing/2014/main" id="{32CFAFB9-85CA-4328-BF88-D491C1BCB661}"/>
              </a:ext>
            </a:extLst>
          </p:cNvPr>
          <p:cNvSpPr txBox="1"/>
          <p:nvPr/>
        </p:nvSpPr>
        <p:spPr>
          <a:xfrm>
            <a:off x="7932420" y="1639813"/>
            <a:ext cx="4186765" cy="4117869"/>
          </a:xfrm>
          <a:prstGeom prst="rect">
            <a:avLst/>
          </a:prstGeom>
          <a:ln w="6350">
            <a:noFill/>
            <a:miter lim="800000"/>
          </a:ln>
        </p:spPr>
        <p:txBody>
          <a:bodyPr vert="horz" wrap="none" lIns="0" tIns="0" rIns="0" bIns="0" rtlCol="0" anchor="ctr">
            <a:noAutofit/>
          </a:bodyPr>
          <a:lstStyle/>
          <a:p>
            <a:pPr algn="ctr">
              <a:spcBef>
                <a:spcPts val="300"/>
              </a:spcBef>
              <a:spcAft>
                <a:spcPts val="300"/>
              </a:spcAft>
              <a:buNone/>
            </a:pPr>
            <a:r>
              <a:rPr lang="en-US" sz="1600" b="1" dirty="0">
                <a:solidFill>
                  <a:schemeClr val="accent2">
                    <a:lumMod val="75000"/>
                  </a:schemeClr>
                </a:solidFill>
              </a:rPr>
              <a:t>Mitigating challenges in legacy apps</a:t>
            </a:r>
          </a:p>
          <a:p>
            <a:pPr marL="285750" indent="-285750" algn="l">
              <a:spcBef>
                <a:spcPts val="300"/>
              </a:spcBef>
              <a:spcAft>
                <a:spcPts val="300"/>
              </a:spcAft>
              <a:buFont typeface="Arial" panose="020B0604020202020204" pitchFamily="34" charset="0"/>
              <a:buChar char="•"/>
            </a:pPr>
            <a:r>
              <a:rPr lang="en-US" sz="1400" dirty="0"/>
              <a:t>Migrating app code and other dependencies at to </a:t>
            </a:r>
          </a:p>
          <a:p>
            <a:r>
              <a:rPr lang="en-US" sz="1400" dirty="0"/>
              <a:t>one place in ADO. Eliminated the dependency of </a:t>
            </a:r>
          </a:p>
          <a:p>
            <a:r>
              <a:rPr lang="en-US" sz="1400" dirty="0"/>
              <a:t>DEV server during build.</a:t>
            </a:r>
          </a:p>
          <a:p>
            <a:endParaRPr lang="en-US" sz="1400" dirty="0"/>
          </a:p>
          <a:p>
            <a:pPr marL="171450" indent="-171450">
              <a:buFont typeface="Arial" panose="020B0604020202020204" pitchFamily="34" charset="0"/>
              <a:buChar char="•"/>
            </a:pPr>
            <a:r>
              <a:rPr lang="en-US" sz="1400" dirty="0"/>
              <a:t> Maintaining and versioning of config files are now </a:t>
            </a:r>
          </a:p>
          <a:p>
            <a:r>
              <a:rPr lang="en-US" sz="1400" dirty="0"/>
              <a:t>easy with GIT support. Redundancy and overhead is </a:t>
            </a:r>
          </a:p>
          <a:p>
            <a:r>
              <a:rPr lang="en-US" sz="1400" dirty="0"/>
              <a:t>reduced.</a:t>
            </a:r>
          </a:p>
          <a:p>
            <a:endParaRPr lang="en-US" sz="1400" dirty="0"/>
          </a:p>
          <a:p>
            <a:pPr marL="171450" indent="-171450">
              <a:buFont typeface="Arial" panose="020B0604020202020204" pitchFamily="34" charset="0"/>
              <a:buChar char="•"/>
            </a:pPr>
            <a:r>
              <a:rPr lang="en-US" sz="1400" dirty="0"/>
              <a:t>Build process was automated using ADO build </a:t>
            </a:r>
          </a:p>
          <a:p>
            <a:r>
              <a:rPr lang="en-US" sz="1400" dirty="0"/>
              <a:t>agents, reducing the waste and downtime of the </a:t>
            </a:r>
          </a:p>
          <a:p>
            <a:r>
              <a:rPr lang="en-US" sz="1400" dirty="0"/>
              <a:t>applications. Need to rebuild unmodified apps is </a:t>
            </a:r>
          </a:p>
          <a:p>
            <a:r>
              <a:rPr lang="en-US" sz="1400" dirty="0"/>
              <a:t>eliminated by reuse of artifacts from previous build.</a:t>
            </a:r>
          </a:p>
          <a:p>
            <a:endParaRPr lang="en-US" sz="1400" dirty="0"/>
          </a:p>
          <a:p>
            <a:pPr marL="171450" indent="-171450">
              <a:buFont typeface="Arial" panose="020B0604020202020204" pitchFamily="34" charset="0"/>
              <a:buChar char="•"/>
            </a:pPr>
            <a:r>
              <a:rPr lang="en-US" sz="1400" dirty="0"/>
              <a:t>Configuration changes (like DB credentials, </a:t>
            </a:r>
          </a:p>
          <a:p>
            <a:r>
              <a:rPr lang="en-US" sz="1400" dirty="0"/>
              <a:t>WSSO config changes </a:t>
            </a:r>
            <a:r>
              <a:rPr lang="en-US" sz="1400" dirty="0" err="1"/>
              <a:t>etc</a:t>
            </a:r>
            <a:r>
              <a:rPr lang="en-US" sz="1400" dirty="0"/>
              <a:t>) are implemented by </a:t>
            </a:r>
          </a:p>
          <a:p>
            <a:r>
              <a:rPr lang="en-US" sz="1400" dirty="0"/>
              <a:t>server restarts than build and deploy.</a:t>
            </a:r>
          </a:p>
          <a:p>
            <a:endParaRPr lang="en-US" sz="1400" dirty="0"/>
          </a:p>
          <a:p>
            <a:pPr marL="285750" indent="-285750">
              <a:buFont typeface="Arial" panose="020B0604020202020204" pitchFamily="34" charset="0"/>
              <a:buChar char="•"/>
            </a:pPr>
            <a:r>
              <a:rPr lang="en-US" sz="1400" dirty="0"/>
              <a:t>“</a:t>
            </a:r>
            <a:r>
              <a:rPr lang="en-US" sz="1400" i="1" dirty="0"/>
              <a:t>Build Once; Deploy Anywhere</a:t>
            </a:r>
            <a:r>
              <a:rPr lang="en-US" sz="1400" dirty="0"/>
              <a:t>” strategy adopted </a:t>
            </a:r>
          </a:p>
          <a:p>
            <a:r>
              <a:rPr lang="en-US" sz="1400" dirty="0"/>
              <a:t>with the help of CI-CD implementation.</a:t>
            </a:r>
          </a:p>
          <a:p>
            <a:r>
              <a:rPr lang="en-US" sz="1200" dirty="0"/>
              <a:t>     </a:t>
            </a:r>
          </a:p>
        </p:txBody>
      </p:sp>
      <p:pic>
        <p:nvPicPr>
          <p:cNvPr id="7" name="Picture 6">
            <a:extLst>
              <a:ext uri="{FF2B5EF4-FFF2-40B4-BE49-F238E27FC236}">
                <a16:creationId xmlns:a16="http://schemas.microsoft.com/office/drawing/2014/main" id="{71992B5D-240C-430C-9D9C-34D2F6928EB8}"/>
              </a:ext>
            </a:extLst>
          </p:cNvPr>
          <p:cNvPicPr>
            <a:picLocks noChangeAspect="1"/>
          </p:cNvPicPr>
          <p:nvPr/>
        </p:nvPicPr>
        <p:blipFill>
          <a:blip r:embed="rId2"/>
          <a:stretch>
            <a:fillRect/>
          </a:stretch>
        </p:blipFill>
        <p:spPr>
          <a:xfrm>
            <a:off x="-19664" y="1639813"/>
            <a:ext cx="7952084" cy="4301151"/>
          </a:xfrm>
          <a:prstGeom prst="rect">
            <a:avLst/>
          </a:prstGeom>
        </p:spPr>
      </p:pic>
    </p:spTree>
    <p:extLst>
      <p:ext uri="{BB962C8B-B14F-4D97-AF65-F5344CB8AC3E}">
        <p14:creationId xmlns:p14="http://schemas.microsoft.com/office/powerpoint/2010/main" val="208282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6D5A-6292-4B58-B1BC-CEFE09DAA5E4}"/>
              </a:ext>
            </a:extLst>
          </p:cNvPr>
          <p:cNvSpPr>
            <a:spLocks noGrp="1"/>
          </p:cNvSpPr>
          <p:nvPr>
            <p:ph type="title"/>
          </p:nvPr>
        </p:nvSpPr>
        <p:spPr>
          <a:xfrm>
            <a:off x="165742" y="272359"/>
            <a:ext cx="11150600" cy="920336"/>
          </a:xfrm>
        </p:spPr>
        <p:txBody>
          <a:bodyPr/>
          <a:lstStyle/>
          <a:p>
            <a:r>
              <a:rPr lang="en-US" dirty="0"/>
              <a:t>Vision</a:t>
            </a:r>
          </a:p>
        </p:txBody>
      </p:sp>
      <p:sp>
        <p:nvSpPr>
          <p:cNvPr id="4" name="Rectangle 3">
            <a:extLst>
              <a:ext uri="{FF2B5EF4-FFF2-40B4-BE49-F238E27FC236}">
                <a16:creationId xmlns:a16="http://schemas.microsoft.com/office/drawing/2014/main" id="{30E296B2-73A9-4546-A6A8-EEA7632EC61C}"/>
              </a:ext>
            </a:extLst>
          </p:cNvPr>
          <p:cNvSpPr/>
          <p:nvPr/>
        </p:nvSpPr>
        <p:spPr>
          <a:xfrm>
            <a:off x="1235785" y="1964726"/>
            <a:ext cx="8637788" cy="369332"/>
          </a:xfrm>
          <a:prstGeom prst="rect">
            <a:avLst/>
          </a:prstGeom>
        </p:spPr>
        <p:txBody>
          <a:bodyPr wrap="square">
            <a:spAutoFit/>
          </a:bodyPr>
          <a:lstStyle/>
          <a:p>
            <a:r>
              <a:rPr lang="en-US" b="1" dirty="0"/>
              <a:t>Implement Lean practices through DSO maturity coverage and IT Automation.</a:t>
            </a:r>
            <a:endParaRPr lang="en-US" dirty="0"/>
          </a:p>
        </p:txBody>
      </p:sp>
      <p:pic>
        <p:nvPicPr>
          <p:cNvPr id="19458" name="Picture 2" descr="https://insite.web.boeing.com/culture/pi/1550387-53893-125w.jpg">
            <a:extLst>
              <a:ext uri="{FF2B5EF4-FFF2-40B4-BE49-F238E27FC236}">
                <a16:creationId xmlns:a16="http://schemas.microsoft.com/office/drawing/2014/main" id="{80C2CD95-520B-4181-8DE8-F38C11952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8526" y="246621"/>
            <a:ext cx="1190625" cy="1666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C21F8C-F059-484C-B21B-B25FAD635FB4}"/>
              </a:ext>
            </a:extLst>
          </p:cNvPr>
          <p:cNvSpPr/>
          <p:nvPr/>
        </p:nvSpPr>
        <p:spPr>
          <a:xfrm>
            <a:off x="1235785" y="2971800"/>
            <a:ext cx="8637789" cy="1200329"/>
          </a:xfrm>
          <a:prstGeom prst="rect">
            <a:avLst/>
          </a:prstGeom>
        </p:spPr>
        <p:txBody>
          <a:bodyPr wrap="square">
            <a:spAutoFit/>
          </a:bodyPr>
          <a:lstStyle/>
          <a:p>
            <a:r>
              <a:rPr lang="en-US" b="1" dirty="0">
                <a:solidFill>
                  <a:srgbClr val="212529"/>
                </a:solidFill>
                <a:latin typeface="Arial" panose="020B0604020202020204" pitchFamily="34" charset="0"/>
              </a:rPr>
              <a:t>Increased operating speed and flexibility, release-on-demand, and first-time quality of secure-by-design applications.</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pic>
        <p:nvPicPr>
          <p:cNvPr id="7" name="Graphic 6" descr="Bar graph with upward trend">
            <a:extLst>
              <a:ext uri="{FF2B5EF4-FFF2-40B4-BE49-F238E27FC236}">
                <a16:creationId xmlns:a16="http://schemas.microsoft.com/office/drawing/2014/main" id="{73E13213-52E0-4DC0-A53C-A024BFB2C6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477" y="2884251"/>
            <a:ext cx="914400" cy="914400"/>
          </a:xfrm>
          <a:prstGeom prst="rect">
            <a:avLst/>
          </a:prstGeom>
        </p:spPr>
      </p:pic>
      <p:pic>
        <p:nvPicPr>
          <p:cNvPr id="9" name="Graphic 8" descr="Bullseye">
            <a:extLst>
              <a:ext uri="{FF2B5EF4-FFF2-40B4-BE49-F238E27FC236}">
                <a16:creationId xmlns:a16="http://schemas.microsoft.com/office/drawing/2014/main" id="{07575156-ED5C-4CB6-B496-7516F29E6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477" y="1724815"/>
            <a:ext cx="914400" cy="914400"/>
          </a:xfrm>
          <a:prstGeom prst="rect">
            <a:avLst/>
          </a:prstGeom>
        </p:spPr>
      </p:pic>
      <p:pic>
        <p:nvPicPr>
          <p:cNvPr id="13" name="Graphic 12" descr="Gauge">
            <a:extLst>
              <a:ext uri="{FF2B5EF4-FFF2-40B4-BE49-F238E27FC236}">
                <a16:creationId xmlns:a16="http://schemas.microsoft.com/office/drawing/2014/main" id="{1DABB08A-5F78-4B8D-8A96-E5340D702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9032" y="3942555"/>
            <a:ext cx="914400" cy="914400"/>
          </a:xfrm>
          <a:prstGeom prst="rect">
            <a:avLst/>
          </a:prstGeom>
        </p:spPr>
      </p:pic>
      <p:sp>
        <p:nvSpPr>
          <p:cNvPr id="15" name="Rectangle 14">
            <a:extLst>
              <a:ext uri="{FF2B5EF4-FFF2-40B4-BE49-F238E27FC236}">
                <a16:creationId xmlns:a16="http://schemas.microsoft.com/office/drawing/2014/main" id="{9466F3F4-EE26-4D8B-96F5-847DA11DD47D}"/>
              </a:ext>
            </a:extLst>
          </p:cNvPr>
          <p:cNvSpPr/>
          <p:nvPr/>
        </p:nvSpPr>
        <p:spPr>
          <a:xfrm>
            <a:off x="1333061" y="4218780"/>
            <a:ext cx="10697183" cy="923330"/>
          </a:xfrm>
          <a:prstGeom prst="rect">
            <a:avLst/>
          </a:prstGeom>
        </p:spPr>
        <p:txBody>
          <a:bodyPr wrap="square">
            <a:spAutoFit/>
          </a:bodyPr>
          <a:lstStyle/>
          <a:p>
            <a:r>
              <a:rPr lang="en-US" b="1" dirty="0">
                <a:solidFill>
                  <a:srgbClr val="212529"/>
                </a:solidFill>
                <a:latin typeface="Arial" panose="020B0604020202020204" pitchFamily="34" charset="0"/>
              </a:rPr>
              <a:t>Reduced hours and improved efficiency through automation </a:t>
            </a:r>
          </a:p>
          <a:p>
            <a:br>
              <a:rPr lang="en-US" b="1" dirty="0">
                <a:solidFill>
                  <a:srgbClr val="212529"/>
                </a:solidFill>
                <a:latin typeface="-apple-system"/>
              </a:rPr>
            </a:br>
            <a:endParaRPr lang="en-US" b="1" dirty="0">
              <a:solidFill>
                <a:srgbClr val="212529"/>
              </a:solidFill>
              <a:latin typeface="Arial" panose="020B0604020202020204" pitchFamily="34" charset="0"/>
            </a:endParaRPr>
          </a:p>
        </p:txBody>
      </p:sp>
    </p:spTree>
    <p:extLst>
      <p:ext uri="{BB962C8B-B14F-4D97-AF65-F5344CB8AC3E}">
        <p14:creationId xmlns:p14="http://schemas.microsoft.com/office/powerpoint/2010/main" val="181425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20700" y="-31252"/>
            <a:ext cx="11150600" cy="1369254"/>
          </a:xfrm>
        </p:spPr>
        <p:txBody>
          <a:bodyPr/>
          <a:lstStyle/>
          <a:p>
            <a:r>
              <a:rPr lang="en-US" sz="3600" dirty="0">
                <a:solidFill>
                  <a:srgbClr val="002060"/>
                </a:solidFill>
                <a:latin typeface="Segoe UI" panose="020B0502040204020203" pitchFamily="34" charset="0"/>
                <a:ea typeface="+mn-ea"/>
                <a:cs typeface="Segoe UI" panose="020B0502040204020203" pitchFamily="34" charset="0"/>
              </a:rPr>
              <a:t>FTCS – </a:t>
            </a:r>
            <a:r>
              <a:rPr lang="en-US" sz="2000" dirty="0">
                <a:solidFill>
                  <a:srgbClr val="002060"/>
                </a:solidFill>
                <a:latin typeface="Segoe UI" panose="020B0502040204020203" pitchFamily="34" charset="0"/>
                <a:ea typeface="+mn-ea"/>
                <a:cs typeface="Segoe UI" panose="020B0502040204020203" pitchFamily="34" charset="0"/>
              </a:rPr>
              <a:t>(Flight Test Configuration System)</a:t>
            </a:r>
            <a:br>
              <a:rPr lang="en-US" sz="3600" dirty="0">
                <a:solidFill>
                  <a:srgbClr val="002060"/>
                </a:solidFill>
                <a:latin typeface="Segoe UI" panose="020B0502040204020203" pitchFamily="34" charset="0"/>
                <a:ea typeface="+mn-ea"/>
                <a:cs typeface="Segoe UI" panose="020B0502040204020203" pitchFamily="34" charset="0"/>
              </a:rPr>
            </a:b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chemeClr val="accent1">
                    <a:lumMod val="50000"/>
                  </a:schemeClr>
                </a:solidFill>
                <a:latin typeface="Segoe UI" panose="020B0502040204020203" pitchFamily="34" charset="0"/>
                <a:ea typeface="+mn-ea"/>
                <a:cs typeface="Segoe UI" panose="020B0502040204020203" pitchFamily="34" charset="0"/>
              </a:rPr>
              <a:t>L2 </a:t>
            </a:r>
            <a:r>
              <a:rPr lang="en-US" sz="2800" dirty="0">
                <a:solidFill>
                  <a:srgbClr val="FF0000"/>
                </a:solidFill>
                <a:latin typeface="Segoe UI" panose="020B0502040204020203" pitchFamily="34" charset="0"/>
                <a:ea typeface="+mn-ea"/>
                <a:cs typeface="Segoe UI" panose="020B0502040204020203" pitchFamily="34" charset="0"/>
              </a:rPr>
              <a:t>( 34% to 46%)</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896</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(640 CI/cd + 256 development)</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nvPr>
        </p:nvGraphicFramePr>
        <p:xfrm>
          <a:off x="621991" y="1241333"/>
          <a:ext cx="7756900" cy="508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952457" y="4132241"/>
            <a:ext cx="3341915" cy="1815882"/>
          </a:xfrm>
          <a:prstGeom prst="rect">
            <a:avLst/>
          </a:prstGeom>
          <a:solidFill>
            <a:schemeClr val="accent2">
              <a:lumMod val="50000"/>
            </a:schemeClr>
          </a:solidFill>
        </p:spPr>
        <p:txBody>
          <a:bodyPr wrap="square" rtlCol="0">
            <a:spAutoFit/>
          </a:bodyPr>
          <a:lstStyle/>
          <a:p>
            <a:pPr marL="285750" indent="-285750">
              <a:buFont typeface="Arial" panose="020B0604020202020204" pitchFamily="34" charset="0"/>
              <a:buChar char="•"/>
            </a:pPr>
            <a:r>
              <a:rPr lang="en-US" sz="1600" dirty="0">
                <a:solidFill>
                  <a:schemeClr val="bg1"/>
                </a:solidFill>
              </a:rPr>
              <a:t>4 Non-Production Deployment</a:t>
            </a:r>
          </a:p>
          <a:p>
            <a:pPr marL="285750" indent="-285750" algn="just">
              <a:buFont typeface="Arial" panose="020B0604020202020204" pitchFamily="34" charset="0"/>
              <a:buChar char="•"/>
            </a:pPr>
            <a:r>
              <a:rPr lang="en-US" sz="1600" dirty="0">
                <a:solidFill>
                  <a:schemeClr val="bg1"/>
                </a:solidFill>
              </a:rPr>
              <a:t>Manual Effort = 2 </a:t>
            </a:r>
            <a:r>
              <a:rPr lang="en-US" sz="1600" dirty="0" err="1">
                <a:solidFill>
                  <a:schemeClr val="bg1"/>
                </a:solidFill>
              </a:rPr>
              <a:t>hr</a:t>
            </a:r>
            <a:r>
              <a:rPr lang="en-US" sz="1600" dirty="0">
                <a:solidFill>
                  <a:schemeClr val="bg1"/>
                </a:solidFill>
              </a:rPr>
              <a:t>/build</a:t>
            </a:r>
          </a:p>
          <a:p>
            <a:pPr marL="285750" indent="-285750">
              <a:buFont typeface="Arial" panose="020B0604020202020204" pitchFamily="34" charset="0"/>
              <a:buChar char="•"/>
            </a:pPr>
            <a:r>
              <a:rPr lang="en-US" sz="1600" dirty="0">
                <a:solidFill>
                  <a:schemeClr val="bg1"/>
                </a:solidFill>
              </a:rPr>
              <a:t>Automated = 0.75 </a:t>
            </a:r>
            <a:r>
              <a:rPr lang="en-US" sz="1600" dirty="0" err="1">
                <a:solidFill>
                  <a:schemeClr val="bg1"/>
                </a:solidFill>
              </a:rPr>
              <a:t>hr</a:t>
            </a:r>
            <a:r>
              <a:rPr lang="en-US" sz="1600" dirty="0">
                <a:solidFill>
                  <a:schemeClr val="bg1"/>
                </a:solidFill>
              </a:rPr>
              <a:t>/build</a:t>
            </a:r>
          </a:p>
          <a:p>
            <a:pPr marL="285750" indent="-285750">
              <a:buFont typeface="Arial" panose="020B0604020202020204" pitchFamily="34" charset="0"/>
              <a:buChar char="•"/>
            </a:pPr>
            <a:r>
              <a:rPr lang="en-US" sz="1600" dirty="0">
                <a:solidFill>
                  <a:schemeClr val="bg1"/>
                </a:solidFill>
              </a:rPr>
              <a:t>Savings Per Sprint = </a:t>
            </a:r>
          </a:p>
          <a:p>
            <a:pPr algn="ctr"/>
            <a:r>
              <a:rPr lang="en-US" sz="1600" dirty="0">
                <a:solidFill>
                  <a:schemeClr val="bg1"/>
                </a:solidFill>
              </a:rPr>
              <a:t>    4env * 8build *1.25hrs =  40 </a:t>
            </a:r>
            <a:r>
              <a:rPr lang="en-US" sz="1600" dirty="0" err="1">
                <a:solidFill>
                  <a:schemeClr val="bg1"/>
                </a:solidFill>
              </a:rPr>
              <a:t>hrs</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Sprints/year= 16</a:t>
            </a:r>
          </a:p>
          <a:p>
            <a:pPr marL="285750" indent="-285750">
              <a:buFont typeface="Arial" panose="020B0604020202020204" pitchFamily="34" charset="0"/>
              <a:buChar char="•"/>
            </a:pPr>
            <a:r>
              <a:rPr lang="en-US" sz="1600" dirty="0">
                <a:solidFill>
                  <a:schemeClr val="bg1"/>
                </a:solidFill>
              </a:rPr>
              <a:t>Savings/year= 640 </a:t>
            </a:r>
            <a:r>
              <a:rPr lang="en-US" sz="1600" dirty="0" err="1">
                <a:solidFill>
                  <a:schemeClr val="bg1"/>
                </a:solidFill>
              </a:rPr>
              <a:t>hrs</a:t>
            </a:r>
            <a:endParaRPr lang="en-US" sz="1600" dirty="0">
              <a:solidFill>
                <a:schemeClr val="bg1"/>
              </a:solidFill>
            </a:endParaRPr>
          </a:p>
        </p:txBody>
      </p:sp>
      <p:sp>
        <p:nvSpPr>
          <p:cNvPr id="8" name="TextBox 7">
            <a:extLst>
              <a:ext uri="{FF2B5EF4-FFF2-40B4-BE49-F238E27FC236}">
                <a16:creationId xmlns:a16="http://schemas.microsoft.com/office/drawing/2014/main" id="{A2294FCA-32AC-489F-9353-7C4A548841D9}"/>
              </a:ext>
            </a:extLst>
          </p:cNvPr>
          <p:cNvSpPr txBox="1"/>
          <p:nvPr/>
        </p:nvSpPr>
        <p:spPr>
          <a:xfrm>
            <a:off x="1893434" y="3610282"/>
            <a:ext cx="1459963" cy="646331"/>
          </a:xfrm>
          <a:prstGeom prst="rect">
            <a:avLst/>
          </a:prstGeom>
          <a:noFill/>
        </p:spPr>
        <p:txBody>
          <a:bodyPr wrap="square" rtlCol="0">
            <a:spAutoFit/>
          </a:bodyPr>
          <a:lstStyle/>
          <a:p>
            <a:r>
              <a:rPr lang="en-US" sz="3600" dirty="0">
                <a:solidFill>
                  <a:schemeClr val="accent4">
                    <a:lumMod val="60000"/>
                    <a:lumOff val="40000"/>
                  </a:schemeClr>
                </a:solidFill>
              </a:rPr>
              <a:t>CI/CD</a:t>
            </a:r>
          </a:p>
        </p:txBody>
      </p:sp>
      <p:sp>
        <p:nvSpPr>
          <p:cNvPr id="10" name="TextBox 9">
            <a:extLst>
              <a:ext uri="{FF2B5EF4-FFF2-40B4-BE49-F238E27FC236}">
                <a16:creationId xmlns:a16="http://schemas.microsoft.com/office/drawing/2014/main" id="{D61782F2-E214-40FF-951A-B51A48B3C561}"/>
              </a:ext>
            </a:extLst>
          </p:cNvPr>
          <p:cNvSpPr txBox="1"/>
          <p:nvPr/>
        </p:nvSpPr>
        <p:spPr>
          <a:xfrm>
            <a:off x="4923288" y="3605854"/>
            <a:ext cx="3135084" cy="646331"/>
          </a:xfrm>
          <a:prstGeom prst="rect">
            <a:avLst/>
          </a:prstGeom>
          <a:noFill/>
        </p:spPr>
        <p:txBody>
          <a:bodyPr wrap="square" rtlCol="0">
            <a:spAutoFit/>
          </a:bodyPr>
          <a:lstStyle/>
          <a:p>
            <a:r>
              <a:rPr lang="en-US" sz="3600" dirty="0">
                <a:solidFill>
                  <a:schemeClr val="accent4">
                    <a:lumMod val="60000"/>
                    <a:lumOff val="40000"/>
                  </a:schemeClr>
                </a:solidFill>
              </a:rPr>
              <a:t>Development</a:t>
            </a:r>
          </a:p>
        </p:txBody>
      </p:sp>
      <p:sp>
        <p:nvSpPr>
          <p:cNvPr id="11" name="TextBox 10">
            <a:extLst>
              <a:ext uri="{FF2B5EF4-FFF2-40B4-BE49-F238E27FC236}">
                <a16:creationId xmlns:a16="http://schemas.microsoft.com/office/drawing/2014/main" id="{D2BCD3E4-7ACA-4C05-8E69-77901D21922D}"/>
              </a:ext>
            </a:extLst>
          </p:cNvPr>
          <p:cNvSpPr txBox="1"/>
          <p:nvPr/>
        </p:nvSpPr>
        <p:spPr>
          <a:xfrm>
            <a:off x="4784715" y="4132241"/>
            <a:ext cx="3341915" cy="2062103"/>
          </a:xfrm>
          <a:prstGeom prst="rect">
            <a:avLst/>
          </a:prstGeom>
          <a:solidFill>
            <a:schemeClr val="accent2">
              <a:lumMod val="50000"/>
            </a:schemeClr>
          </a:solidFill>
        </p:spPr>
        <p:txBody>
          <a:bodyPr wrap="square" rtlCol="0">
            <a:spAutoFit/>
          </a:bodyPr>
          <a:lstStyle/>
          <a:p>
            <a:pPr marL="285750" indent="-285750">
              <a:buFont typeface="Arial" panose="020B0604020202020204" pitchFamily="34" charset="0"/>
              <a:buChar char="•"/>
            </a:pPr>
            <a:r>
              <a:rPr lang="en-US" sz="1600" dirty="0">
                <a:solidFill>
                  <a:schemeClr val="bg1"/>
                </a:solidFill>
              </a:rPr>
              <a:t>SAST tool in pipeline helps to ensure no new security vulnerabilities go to Production and quality defects early in the software development.</a:t>
            </a:r>
          </a:p>
          <a:p>
            <a:pPr marL="285750" indent="-285750">
              <a:buFont typeface="Arial" panose="020B0604020202020204" pitchFamily="34" charset="0"/>
              <a:buChar char="•"/>
            </a:pPr>
            <a:r>
              <a:rPr lang="en-US" sz="1600" dirty="0">
                <a:solidFill>
                  <a:schemeClr val="bg1"/>
                </a:solidFill>
              </a:rPr>
              <a:t>Coverity Pipeline Savings:</a:t>
            </a:r>
          </a:p>
          <a:p>
            <a:pPr algn="ctr"/>
            <a:r>
              <a:rPr lang="en-US" sz="1600" dirty="0">
                <a:solidFill>
                  <a:schemeClr val="bg1"/>
                </a:solidFill>
              </a:rPr>
              <a:t>2 (coverity scans) X 8 </a:t>
            </a:r>
            <a:r>
              <a:rPr lang="en-US" sz="1600" dirty="0" err="1">
                <a:solidFill>
                  <a:schemeClr val="bg1"/>
                </a:solidFill>
              </a:rPr>
              <a:t>hrs</a:t>
            </a:r>
            <a:r>
              <a:rPr lang="en-US" sz="1600" dirty="0">
                <a:solidFill>
                  <a:schemeClr val="bg1"/>
                </a:solidFill>
              </a:rPr>
              <a:t> = 16 </a:t>
            </a:r>
            <a:r>
              <a:rPr lang="en-US" sz="1600" dirty="0" err="1">
                <a:solidFill>
                  <a:schemeClr val="bg1"/>
                </a:solidFill>
              </a:rPr>
              <a:t>hrs</a:t>
            </a:r>
            <a:r>
              <a:rPr lang="en-US" sz="1600" dirty="0">
                <a:solidFill>
                  <a:schemeClr val="bg1"/>
                </a:solidFill>
              </a:rPr>
              <a:t>/sprint</a:t>
            </a:r>
          </a:p>
        </p:txBody>
      </p:sp>
      <p:sp>
        <p:nvSpPr>
          <p:cNvPr id="12" name="Rectangle 11">
            <a:extLst>
              <a:ext uri="{FF2B5EF4-FFF2-40B4-BE49-F238E27FC236}">
                <a16:creationId xmlns:a16="http://schemas.microsoft.com/office/drawing/2014/main" id="{7A4599C3-9497-46E6-8A71-B63E75FF9C31}"/>
              </a:ext>
            </a:extLst>
          </p:cNvPr>
          <p:cNvSpPr/>
          <p:nvPr/>
        </p:nvSpPr>
        <p:spPr>
          <a:xfrm>
            <a:off x="8645306" y="1528363"/>
            <a:ext cx="2924703" cy="4801314"/>
          </a:xfrm>
          <a:prstGeom prst="rect">
            <a:avLst/>
          </a:prstGeom>
        </p:spPr>
        <p:txBody>
          <a:bodyPr wrap="square">
            <a:spAutoFit/>
          </a:bodyPr>
          <a:lstStyle/>
          <a:p>
            <a:pPr algn="ctr"/>
            <a:r>
              <a:rPr lang="en-US" dirty="0"/>
              <a:t>Configuration Management Practice followed which increases agility, both on the part of individual developers and the application as a whole.</a:t>
            </a:r>
          </a:p>
          <a:p>
            <a:endParaRPr lang="en-US" b="1" dirty="0"/>
          </a:p>
          <a:p>
            <a:r>
              <a:rPr lang="en-US" b="1" dirty="0"/>
              <a:t>Features:</a:t>
            </a:r>
          </a:p>
          <a:p>
            <a:pPr marL="800100" lvl="1" indent="-342900">
              <a:buFont typeface="Wingdings" panose="05000000000000000000" pitchFamily="2" charset="2"/>
              <a:buChar char="v"/>
            </a:pPr>
            <a:r>
              <a:rPr lang="en-US" dirty="0"/>
              <a:t>Externalized </a:t>
            </a:r>
          </a:p>
          <a:p>
            <a:pPr marL="800100" lvl="1" indent="-342900">
              <a:buFont typeface="Wingdings" panose="05000000000000000000" pitchFamily="2" charset="2"/>
              <a:buChar char="v"/>
            </a:pPr>
            <a:r>
              <a:rPr lang="en-US" dirty="0"/>
              <a:t>Environment Specific </a:t>
            </a:r>
          </a:p>
          <a:p>
            <a:pPr marL="800100" lvl="1" indent="-342900">
              <a:buFont typeface="Wingdings" panose="05000000000000000000" pitchFamily="2" charset="2"/>
              <a:buChar char="v"/>
            </a:pPr>
            <a:r>
              <a:rPr lang="en-US" dirty="0"/>
              <a:t>Consistent </a:t>
            </a:r>
            <a:r>
              <a:rPr lang="en-US" dirty="0">
                <a:sym typeface="Wingdings" panose="05000000000000000000" pitchFamily="2" charset="2"/>
              </a:rPr>
              <a:t> </a:t>
            </a:r>
            <a:endParaRPr lang="en-US" dirty="0"/>
          </a:p>
          <a:p>
            <a:pPr marL="800100" lvl="1" indent="-342900">
              <a:buFont typeface="Wingdings" panose="05000000000000000000" pitchFamily="2" charset="2"/>
              <a:buChar char="v"/>
            </a:pPr>
            <a:r>
              <a:rPr lang="en-US" dirty="0"/>
              <a:t>Version History</a:t>
            </a:r>
          </a:p>
          <a:p>
            <a:pPr marL="800100" lvl="1" indent="-342900">
              <a:buFont typeface="Wingdings" panose="05000000000000000000" pitchFamily="2" charset="2"/>
              <a:buChar char="v"/>
            </a:pPr>
            <a:r>
              <a:rPr lang="en-US" dirty="0"/>
              <a:t>Jar Signing</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76497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30F310-8B1B-45E2-82CB-FC2C1C7FCD4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sp>
        <p:nvSpPr>
          <p:cNvPr id="5" name="Title 1">
            <a:extLst>
              <a:ext uri="{FF2B5EF4-FFF2-40B4-BE49-F238E27FC236}">
                <a16:creationId xmlns:a16="http://schemas.microsoft.com/office/drawing/2014/main" id="{DB27B928-61B7-448E-8BC6-BC4A7E876E69}"/>
              </a:ext>
            </a:extLst>
          </p:cNvPr>
          <p:cNvSpPr>
            <a:spLocks noGrp="1"/>
          </p:cNvSpPr>
          <p:nvPr>
            <p:ph type="title"/>
          </p:nvPr>
        </p:nvSpPr>
        <p:spPr>
          <a:xfrm>
            <a:off x="520700" y="-31252"/>
            <a:ext cx="11150600" cy="1369254"/>
          </a:xfrm>
        </p:spPr>
        <p:txBody>
          <a:bodyPr/>
          <a:lstStyle/>
          <a:p>
            <a:r>
              <a:rPr lang="en-US" sz="3600" dirty="0">
                <a:solidFill>
                  <a:srgbClr val="002060"/>
                </a:solidFill>
                <a:latin typeface="Segoe UI" panose="020B0502040204020203" pitchFamily="34" charset="0"/>
                <a:ea typeface="+mn-ea"/>
                <a:cs typeface="Segoe UI" panose="020B0502040204020203" pitchFamily="34" charset="0"/>
              </a:rPr>
              <a:t>MIST – </a:t>
            </a:r>
            <a:r>
              <a:rPr lang="en-US" sz="2000" dirty="0">
                <a:solidFill>
                  <a:srgbClr val="002060"/>
                </a:solidFill>
                <a:latin typeface="Segoe UI" panose="020B0502040204020203" pitchFamily="34" charset="0"/>
                <a:ea typeface="+mn-ea"/>
                <a:cs typeface="Segoe UI" panose="020B0502040204020203" pitchFamily="34" charset="0"/>
              </a:rPr>
              <a:t>(Modular instrumentation setup tool)</a:t>
            </a:r>
            <a:br>
              <a:rPr lang="en-US" sz="3600" dirty="0">
                <a:solidFill>
                  <a:srgbClr val="002060"/>
                </a:solidFill>
                <a:latin typeface="Segoe UI" panose="020B0502040204020203" pitchFamily="34" charset="0"/>
                <a:ea typeface="+mn-ea"/>
                <a:cs typeface="Segoe UI" panose="020B0502040204020203" pitchFamily="34" charset="0"/>
              </a:rPr>
            </a:br>
            <a:r>
              <a:rPr lang="en-US" sz="2800" dirty="0">
                <a:solidFill>
                  <a:srgbClr val="002060"/>
                </a:solidFill>
                <a:latin typeface="Segoe UI" panose="020B0502040204020203" pitchFamily="34" charset="0"/>
                <a:ea typeface="+mn-ea"/>
                <a:cs typeface="Segoe UI" panose="020B0502040204020203" pitchFamily="34" charset="0"/>
              </a:rPr>
              <a:t>Success stories (</a:t>
            </a:r>
            <a:r>
              <a:rPr lang="en-US" sz="2800" dirty="0">
                <a:solidFill>
                  <a:srgbClr val="FF0000"/>
                </a:solidFill>
                <a:latin typeface="Segoe UI" panose="020B0502040204020203" pitchFamily="34" charset="0"/>
                <a:ea typeface="+mn-ea"/>
                <a:cs typeface="Segoe UI" panose="020B0502040204020203" pitchFamily="34" charset="0"/>
              </a:rPr>
              <a:t>l1 to l3</a:t>
            </a:r>
            <a:r>
              <a:rPr lang="en-US" sz="2800" dirty="0">
                <a:solidFill>
                  <a:srgbClr val="002060"/>
                </a:solidFill>
                <a:latin typeface="Segoe UI" panose="020B0502040204020203" pitchFamily="34" charset="0"/>
                <a:ea typeface="+mn-ea"/>
                <a:cs typeface="Segoe UI" panose="020B0502040204020203" pitchFamily="34" charset="0"/>
              </a:rPr>
              <a:t>)</a:t>
            </a:r>
            <a:br>
              <a:rPr lang="en-US" sz="3600" dirty="0">
                <a:solidFill>
                  <a:srgbClr val="002060"/>
                </a:solidFill>
                <a:latin typeface="Segoe UI" panose="020B0502040204020203" pitchFamily="34" charset="0"/>
                <a:ea typeface="+mn-ea"/>
                <a:cs typeface="Segoe UI" panose="020B0502040204020203" pitchFamily="34" charset="0"/>
              </a:rPr>
            </a:b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Total Savings In A Year </a:t>
            </a: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2304</a:t>
            </a:r>
            <a:r>
              <a:rPr lang="en-US" sz="1400" b="0" dirty="0">
                <a:latin typeface="Arial Unicode MS" panose="020B0604020202020204" pitchFamily="34" charset="-128"/>
                <a:ea typeface="Arial Unicode MS" panose="020B0604020202020204" pitchFamily="34" charset="-128"/>
                <a:cs typeface="Arial Unicode MS" panose="020B0604020202020204" pitchFamily="34" charset="-128"/>
              </a:rPr>
              <a:t> hours = (1536 CI/cd + 768 development)</a:t>
            </a:r>
            <a:endParaRPr lang="en-US" sz="1400"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Diagram 3">
            <a:extLst>
              <a:ext uri="{FF2B5EF4-FFF2-40B4-BE49-F238E27FC236}">
                <a16:creationId xmlns:a16="http://schemas.microsoft.com/office/drawing/2014/main" id="{FA820699-ABB0-4CA0-96B5-37883042A796}"/>
              </a:ext>
            </a:extLst>
          </p:cNvPr>
          <p:cNvGraphicFramePr/>
          <p:nvPr>
            <p:extLst/>
          </p:nvPr>
        </p:nvGraphicFramePr>
        <p:xfrm>
          <a:off x="621991" y="1241333"/>
          <a:ext cx="7756900" cy="508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3F17962-E399-4399-8A72-0C66EFEB874C}"/>
              </a:ext>
            </a:extLst>
          </p:cNvPr>
          <p:cNvSpPr txBox="1"/>
          <p:nvPr/>
        </p:nvSpPr>
        <p:spPr>
          <a:xfrm>
            <a:off x="981250" y="4323433"/>
            <a:ext cx="3329394" cy="1815882"/>
          </a:xfrm>
          <a:prstGeom prst="rect">
            <a:avLst/>
          </a:prstGeom>
          <a:noFill/>
        </p:spPr>
        <p:txBody>
          <a:bodyPr wrap="square" rtlCol="0">
            <a:spAutoFit/>
          </a:bodyPr>
          <a:lstStyle/>
          <a:p>
            <a:pPr algn="ctr"/>
            <a:r>
              <a:rPr lang="en-US" sz="1600" dirty="0">
                <a:solidFill>
                  <a:schemeClr val="bg1"/>
                </a:solidFill>
              </a:rPr>
              <a:t>4 Non-Production Deployment</a:t>
            </a:r>
          </a:p>
          <a:p>
            <a:pPr algn="ctr"/>
            <a:r>
              <a:rPr lang="en-US" sz="1600" dirty="0">
                <a:solidFill>
                  <a:schemeClr val="bg1"/>
                </a:solidFill>
              </a:rPr>
              <a:t>Configuration Management Practice followed.</a:t>
            </a:r>
          </a:p>
          <a:p>
            <a:pPr algn="ctr"/>
            <a:r>
              <a:rPr lang="en-US" sz="1600" dirty="0">
                <a:solidFill>
                  <a:schemeClr val="bg1"/>
                </a:solidFill>
              </a:rPr>
              <a:t>Manual Effort = 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Automated = 1.5 </a:t>
            </a:r>
            <a:r>
              <a:rPr lang="en-US" sz="1600" dirty="0" err="1">
                <a:solidFill>
                  <a:schemeClr val="bg1"/>
                </a:solidFill>
              </a:rPr>
              <a:t>hr</a:t>
            </a:r>
            <a:endParaRPr lang="en-US" sz="1600" dirty="0">
              <a:solidFill>
                <a:schemeClr val="bg1"/>
              </a:solidFill>
            </a:endParaRPr>
          </a:p>
          <a:p>
            <a:pPr algn="ctr"/>
            <a:r>
              <a:rPr lang="en-US" sz="1600" dirty="0">
                <a:solidFill>
                  <a:schemeClr val="bg1"/>
                </a:solidFill>
              </a:rPr>
              <a:t>Per Sprint(4env*4hr*8build=128 </a:t>
            </a:r>
            <a:r>
              <a:rPr lang="en-US" sz="1600" dirty="0" err="1">
                <a:solidFill>
                  <a:schemeClr val="bg1"/>
                </a:solidFill>
              </a:rPr>
              <a:t>hr</a:t>
            </a:r>
            <a:r>
              <a:rPr lang="en-US" sz="1600" dirty="0">
                <a:solidFill>
                  <a:schemeClr val="bg1"/>
                </a:solidFill>
              </a:rPr>
              <a:t>)</a:t>
            </a:r>
          </a:p>
        </p:txBody>
      </p:sp>
      <p:sp>
        <p:nvSpPr>
          <p:cNvPr id="8" name="TextBox 7">
            <a:extLst>
              <a:ext uri="{FF2B5EF4-FFF2-40B4-BE49-F238E27FC236}">
                <a16:creationId xmlns:a16="http://schemas.microsoft.com/office/drawing/2014/main" id="{A2294FCA-32AC-489F-9353-7C4A548841D9}"/>
              </a:ext>
            </a:extLst>
          </p:cNvPr>
          <p:cNvSpPr txBox="1"/>
          <p:nvPr/>
        </p:nvSpPr>
        <p:spPr>
          <a:xfrm>
            <a:off x="1813173" y="3785504"/>
            <a:ext cx="1459963" cy="646331"/>
          </a:xfrm>
          <a:prstGeom prst="rect">
            <a:avLst/>
          </a:prstGeom>
          <a:noFill/>
        </p:spPr>
        <p:txBody>
          <a:bodyPr wrap="square" rtlCol="0">
            <a:spAutoFit/>
          </a:bodyPr>
          <a:lstStyle/>
          <a:p>
            <a:r>
              <a:rPr lang="en-US" sz="3600" dirty="0">
                <a:solidFill>
                  <a:schemeClr val="bg1"/>
                </a:solidFill>
              </a:rPr>
              <a:t>CI/CD</a:t>
            </a:r>
          </a:p>
        </p:txBody>
      </p:sp>
      <p:sp>
        <p:nvSpPr>
          <p:cNvPr id="10" name="TextBox 9">
            <a:extLst>
              <a:ext uri="{FF2B5EF4-FFF2-40B4-BE49-F238E27FC236}">
                <a16:creationId xmlns:a16="http://schemas.microsoft.com/office/drawing/2014/main" id="{D61782F2-E214-40FF-951A-B51A48B3C561}"/>
              </a:ext>
            </a:extLst>
          </p:cNvPr>
          <p:cNvSpPr txBox="1"/>
          <p:nvPr/>
        </p:nvSpPr>
        <p:spPr>
          <a:xfrm>
            <a:off x="5000998" y="3830281"/>
            <a:ext cx="3135084" cy="646331"/>
          </a:xfrm>
          <a:prstGeom prst="rect">
            <a:avLst/>
          </a:prstGeom>
          <a:noFill/>
        </p:spPr>
        <p:txBody>
          <a:bodyPr wrap="square" rtlCol="0">
            <a:spAutoFit/>
          </a:bodyPr>
          <a:lstStyle/>
          <a:p>
            <a:r>
              <a:rPr lang="en-US" sz="3600" dirty="0">
                <a:solidFill>
                  <a:schemeClr val="bg1"/>
                </a:solidFill>
              </a:rPr>
              <a:t>Development</a:t>
            </a:r>
          </a:p>
        </p:txBody>
      </p:sp>
      <p:sp>
        <p:nvSpPr>
          <p:cNvPr id="11" name="TextBox 10">
            <a:extLst>
              <a:ext uri="{FF2B5EF4-FFF2-40B4-BE49-F238E27FC236}">
                <a16:creationId xmlns:a16="http://schemas.microsoft.com/office/drawing/2014/main" id="{D2BCD3E4-7ACA-4C05-8E69-77901D21922D}"/>
              </a:ext>
            </a:extLst>
          </p:cNvPr>
          <p:cNvSpPr txBox="1"/>
          <p:nvPr/>
        </p:nvSpPr>
        <p:spPr>
          <a:xfrm>
            <a:off x="4669903" y="4498260"/>
            <a:ext cx="3466179" cy="1569660"/>
          </a:xfrm>
          <a:prstGeom prst="rect">
            <a:avLst/>
          </a:prstGeom>
          <a:solidFill>
            <a:srgbClr val="458422"/>
          </a:solidFill>
        </p:spPr>
        <p:txBody>
          <a:bodyPr wrap="square" rtlCol="0">
            <a:spAutoFit/>
          </a:bodyPr>
          <a:lstStyle/>
          <a:p>
            <a:pPr algn="ctr"/>
            <a:r>
              <a:rPr lang="en-US" sz="1600" dirty="0">
                <a:solidFill>
                  <a:schemeClr val="bg1"/>
                </a:solidFill>
              </a:rPr>
              <a:t>SAST tool in pipeline helps to ensure no new security vulnerabilities go to Production. Address security and quality defects early in the software development.</a:t>
            </a:r>
          </a:p>
          <a:p>
            <a:pPr algn="ctr"/>
            <a:r>
              <a:rPr lang="en-US" sz="1600" dirty="0">
                <a:solidFill>
                  <a:schemeClr val="bg1"/>
                </a:solidFill>
              </a:rPr>
              <a:t>8 Story Point Task X 8 </a:t>
            </a:r>
            <a:r>
              <a:rPr lang="en-US" sz="1600" dirty="0" err="1">
                <a:solidFill>
                  <a:schemeClr val="bg1"/>
                </a:solidFill>
              </a:rPr>
              <a:t>hrs</a:t>
            </a:r>
            <a:r>
              <a:rPr lang="en-US" sz="1600" dirty="0">
                <a:solidFill>
                  <a:schemeClr val="bg1"/>
                </a:solidFill>
              </a:rPr>
              <a:t> = 64 </a:t>
            </a:r>
            <a:r>
              <a:rPr lang="en-US" sz="1600" dirty="0" err="1">
                <a:solidFill>
                  <a:schemeClr val="bg1"/>
                </a:solidFill>
              </a:rPr>
              <a:t>hrs</a:t>
            </a:r>
            <a:endParaRPr lang="en-US" sz="1600" dirty="0">
              <a:solidFill>
                <a:schemeClr val="bg1"/>
              </a:solidFill>
            </a:endParaRPr>
          </a:p>
        </p:txBody>
      </p:sp>
      <p:sp>
        <p:nvSpPr>
          <p:cNvPr id="12" name="Rectangle 11">
            <a:extLst>
              <a:ext uri="{FF2B5EF4-FFF2-40B4-BE49-F238E27FC236}">
                <a16:creationId xmlns:a16="http://schemas.microsoft.com/office/drawing/2014/main" id="{7A4599C3-9497-46E6-8A71-B63E75FF9C31}"/>
              </a:ext>
            </a:extLst>
          </p:cNvPr>
          <p:cNvSpPr/>
          <p:nvPr/>
        </p:nvSpPr>
        <p:spPr>
          <a:xfrm>
            <a:off x="8645306" y="1528363"/>
            <a:ext cx="2924703" cy="4801314"/>
          </a:xfrm>
          <a:prstGeom prst="rect">
            <a:avLst/>
          </a:prstGeom>
        </p:spPr>
        <p:txBody>
          <a:bodyPr wrap="square">
            <a:spAutoFit/>
          </a:bodyPr>
          <a:lstStyle/>
          <a:p>
            <a:pPr algn="ctr"/>
            <a:r>
              <a:rPr lang="en-US" dirty="0"/>
              <a:t>Configuration Management Practice followed which increases agility, both on the part of individual developers and the application as a whole.</a:t>
            </a:r>
          </a:p>
          <a:p>
            <a:endParaRPr lang="en-US" b="1" dirty="0"/>
          </a:p>
          <a:p>
            <a:r>
              <a:rPr lang="en-US" b="1" dirty="0"/>
              <a:t>Features:</a:t>
            </a:r>
          </a:p>
          <a:p>
            <a:endParaRPr lang="en-US" b="1" dirty="0"/>
          </a:p>
          <a:p>
            <a:pPr marL="800100" lvl="1" indent="-342900">
              <a:buFont typeface="Wingdings" panose="05000000000000000000" pitchFamily="2" charset="2"/>
              <a:buChar char="v"/>
            </a:pPr>
            <a:r>
              <a:rPr lang="en-US" dirty="0"/>
              <a:t>Externalized </a:t>
            </a:r>
          </a:p>
          <a:p>
            <a:pPr marL="800100" lvl="1" indent="-342900">
              <a:buFont typeface="Wingdings" panose="05000000000000000000" pitchFamily="2" charset="2"/>
              <a:buChar char="v"/>
            </a:pPr>
            <a:r>
              <a:rPr lang="en-US" dirty="0"/>
              <a:t>Environment Specific </a:t>
            </a:r>
          </a:p>
          <a:p>
            <a:pPr marL="800100" lvl="1" indent="-342900">
              <a:buFont typeface="Wingdings" panose="05000000000000000000" pitchFamily="2" charset="2"/>
              <a:buChar char="v"/>
            </a:pPr>
            <a:r>
              <a:rPr lang="en-US" dirty="0"/>
              <a:t>Consistent </a:t>
            </a:r>
            <a:r>
              <a:rPr lang="en-US" dirty="0">
                <a:sym typeface="Wingdings" panose="05000000000000000000" pitchFamily="2" charset="2"/>
              </a:rPr>
              <a:t> </a:t>
            </a:r>
            <a:endParaRPr lang="en-US" dirty="0"/>
          </a:p>
          <a:p>
            <a:pPr marL="800100" lvl="1" indent="-342900">
              <a:buFont typeface="Wingdings" panose="05000000000000000000" pitchFamily="2" charset="2"/>
              <a:buChar char="v"/>
            </a:pPr>
            <a:r>
              <a:rPr lang="en-US" dirty="0"/>
              <a:t>Version History</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74749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DB11-4340-4F64-980A-B5107FEDE741}"/>
              </a:ext>
            </a:extLst>
          </p:cNvPr>
          <p:cNvSpPr>
            <a:spLocks noGrp="1"/>
          </p:cNvSpPr>
          <p:nvPr>
            <p:ph type="title"/>
          </p:nvPr>
        </p:nvSpPr>
        <p:spPr>
          <a:xfrm>
            <a:off x="2194437" y="2333705"/>
            <a:ext cx="9621520" cy="920336"/>
          </a:xfrm>
        </p:spPr>
        <p:txBody>
          <a:bodyPr/>
          <a:lstStyle/>
          <a:p>
            <a:r>
              <a:rPr lang="en-US" sz="4800" dirty="0"/>
              <a:t>AUTOMATION PROGRESS</a:t>
            </a:r>
          </a:p>
        </p:txBody>
      </p:sp>
    </p:spTree>
    <p:extLst>
      <p:ext uri="{BB962C8B-B14F-4D97-AF65-F5344CB8AC3E}">
        <p14:creationId xmlns:p14="http://schemas.microsoft.com/office/powerpoint/2010/main" val="266004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CA76-65CC-4620-837B-CDDD5B0836E9}"/>
              </a:ext>
            </a:extLst>
          </p:cNvPr>
          <p:cNvSpPr>
            <a:spLocks noGrp="1"/>
          </p:cNvSpPr>
          <p:nvPr>
            <p:ph type="title"/>
          </p:nvPr>
        </p:nvSpPr>
        <p:spPr>
          <a:xfrm>
            <a:off x="440944" y="246621"/>
            <a:ext cx="11150600" cy="495657"/>
          </a:xfrm>
        </p:spPr>
        <p:txBody>
          <a:bodyPr/>
          <a:lstStyle/>
          <a:p>
            <a:r>
              <a:rPr lang="en-US" dirty="0">
                <a:solidFill>
                  <a:srgbClr val="002060"/>
                </a:solidFill>
                <a:latin typeface="Segoe UI" panose="020B0502040204020203" pitchFamily="34" charset="0"/>
                <a:cs typeface="Segoe UI" panose="020B0502040204020203" pitchFamily="34" charset="0"/>
              </a:rPr>
              <a:t>Automation 2024</a:t>
            </a:r>
            <a:endParaRPr lang="en-US" dirty="0"/>
          </a:p>
        </p:txBody>
      </p:sp>
      <p:sp>
        <p:nvSpPr>
          <p:cNvPr id="3" name="TextBox 2">
            <a:extLst>
              <a:ext uri="{FF2B5EF4-FFF2-40B4-BE49-F238E27FC236}">
                <a16:creationId xmlns:a16="http://schemas.microsoft.com/office/drawing/2014/main" id="{899D3DF7-0CDB-4628-BCE2-6D3E4C8DA836}"/>
              </a:ext>
            </a:extLst>
          </p:cNvPr>
          <p:cNvSpPr txBox="1"/>
          <p:nvPr/>
        </p:nvSpPr>
        <p:spPr>
          <a:xfrm>
            <a:off x="1743404" y="1148207"/>
            <a:ext cx="845518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
              </a:rPr>
              <a:t>Implement automation capabilities through out the applications and achieve 80000 automation hours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itle 5">
            <a:extLst>
              <a:ext uri="{FF2B5EF4-FFF2-40B4-BE49-F238E27FC236}">
                <a16:creationId xmlns:a16="http://schemas.microsoft.com/office/drawing/2014/main" id="{D7363DA1-B57F-4FCC-BE57-7F378C3723F1}"/>
              </a:ext>
            </a:extLst>
          </p:cNvPr>
          <p:cNvSpPr txBox="1">
            <a:spLocks/>
          </p:cNvSpPr>
          <p:nvPr/>
        </p:nvSpPr>
        <p:spPr bwMode="auto">
          <a:xfrm>
            <a:off x="929436" y="1326473"/>
            <a:ext cx="813968" cy="336126"/>
          </a:xfrm>
          <a:prstGeom prst="rect">
            <a:avLst/>
          </a:prstGeom>
          <a:noFill/>
          <a:ln w="9525">
            <a:noFill/>
            <a:miter lim="800000"/>
            <a:headEnd/>
            <a:tailEnd/>
          </a:ln>
          <a:effectLst/>
        </p:spPr>
        <p:txBody>
          <a:bodyPr vert="horz" wrap="square" lIns="0" tIns="45720" rIns="0" bIns="0" numCol="1" anchor="t" anchorCtr="0" compatLnSpc="1">
            <a:prstTxWarp prst="textNoShape">
              <a:avLst/>
            </a:prstTxWarp>
            <a:noAutofit/>
          </a:bodyPr>
          <a:lstStyle>
            <a:lvl1pPr algn="l" defTabSz="1020763" rtl="0" eaLnBrk="1" fontAlgn="base" hangingPunct="1">
              <a:lnSpc>
                <a:spcPct val="90000"/>
              </a:lnSpc>
              <a:spcBef>
                <a:spcPct val="0"/>
              </a:spcBef>
              <a:spcAft>
                <a:spcPct val="0"/>
              </a:spcAft>
              <a:defRPr sz="2400" b="0">
                <a:solidFill>
                  <a:srgbClr val="81BC00"/>
                </a:solidFill>
                <a:latin typeface="+mj-lt"/>
                <a:ea typeface="+mj-ea"/>
                <a:cs typeface="+mj-cs"/>
              </a:defRPr>
            </a:lvl1pPr>
            <a:lvl2pPr algn="l" defTabSz="1020763" rtl="0" eaLnBrk="1" fontAlgn="base" hangingPunct="1">
              <a:lnSpc>
                <a:spcPct val="90000"/>
              </a:lnSpc>
              <a:spcBef>
                <a:spcPct val="0"/>
              </a:spcBef>
              <a:spcAft>
                <a:spcPct val="0"/>
              </a:spcAft>
              <a:defRPr sz="3200" b="1">
                <a:solidFill>
                  <a:schemeClr val="bg1"/>
                </a:solidFill>
                <a:latin typeface="Arial" charset="0"/>
              </a:defRPr>
            </a:lvl2pPr>
            <a:lvl3pPr algn="l" defTabSz="1020763" rtl="0" eaLnBrk="1" fontAlgn="base" hangingPunct="1">
              <a:lnSpc>
                <a:spcPct val="90000"/>
              </a:lnSpc>
              <a:spcBef>
                <a:spcPct val="0"/>
              </a:spcBef>
              <a:spcAft>
                <a:spcPct val="0"/>
              </a:spcAft>
              <a:defRPr sz="3200" b="1">
                <a:solidFill>
                  <a:schemeClr val="bg1"/>
                </a:solidFill>
                <a:latin typeface="Arial" charset="0"/>
              </a:defRPr>
            </a:lvl3pPr>
            <a:lvl4pPr algn="l" defTabSz="1020763" rtl="0" eaLnBrk="1" fontAlgn="base" hangingPunct="1">
              <a:lnSpc>
                <a:spcPct val="90000"/>
              </a:lnSpc>
              <a:spcBef>
                <a:spcPct val="0"/>
              </a:spcBef>
              <a:spcAft>
                <a:spcPct val="0"/>
              </a:spcAft>
              <a:defRPr sz="3200" b="1">
                <a:solidFill>
                  <a:schemeClr val="bg1"/>
                </a:solidFill>
                <a:latin typeface="Arial" charset="0"/>
              </a:defRPr>
            </a:lvl4pPr>
            <a:lvl5pPr algn="l" defTabSz="1020763" rtl="0" eaLnBrk="1" fontAlgn="base" hangingPunct="1">
              <a:lnSpc>
                <a:spcPct val="90000"/>
              </a:lnSpc>
              <a:spcBef>
                <a:spcPct val="0"/>
              </a:spcBef>
              <a:spcAft>
                <a:spcPct val="0"/>
              </a:spcAft>
              <a:defRPr sz="3200" b="1">
                <a:solidFill>
                  <a:schemeClr val="bg1"/>
                </a:solidFill>
                <a:latin typeface="Arial" charset="0"/>
              </a:defRPr>
            </a:lvl5pPr>
            <a:lvl6pPr marL="457200" algn="l" defTabSz="1020763" rtl="0" eaLnBrk="1" fontAlgn="base" hangingPunct="1">
              <a:lnSpc>
                <a:spcPct val="90000"/>
              </a:lnSpc>
              <a:spcBef>
                <a:spcPct val="0"/>
              </a:spcBef>
              <a:spcAft>
                <a:spcPct val="0"/>
              </a:spcAft>
              <a:defRPr sz="3200" b="1">
                <a:solidFill>
                  <a:schemeClr val="bg1"/>
                </a:solidFill>
                <a:latin typeface="Arial" charset="0"/>
              </a:defRPr>
            </a:lvl6pPr>
            <a:lvl7pPr marL="914400" algn="l" defTabSz="1020763" rtl="0" eaLnBrk="1" fontAlgn="base" hangingPunct="1">
              <a:lnSpc>
                <a:spcPct val="90000"/>
              </a:lnSpc>
              <a:spcBef>
                <a:spcPct val="0"/>
              </a:spcBef>
              <a:spcAft>
                <a:spcPct val="0"/>
              </a:spcAft>
              <a:defRPr sz="3200" b="1">
                <a:solidFill>
                  <a:schemeClr val="bg1"/>
                </a:solidFill>
                <a:latin typeface="Arial" charset="0"/>
              </a:defRPr>
            </a:lvl7pPr>
            <a:lvl8pPr marL="1371600" algn="l" defTabSz="1020763" rtl="0" eaLnBrk="1" fontAlgn="base" hangingPunct="1">
              <a:lnSpc>
                <a:spcPct val="90000"/>
              </a:lnSpc>
              <a:spcBef>
                <a:spcPct val="0"/>
              </a:spcBef>
              <a:spcAft>
                <a:spcPct val="0"/>
              </a:spcAft>
              <a:defRPr sz="3200" b="1">
                <a:solidFill>
                  <a:schemeClr val="bg1"/>
                </a:solidFill>
                <a:latin typeface="Arial" charset="0"/>
              </a:defRPr>
            </a:lvl8pPr>
            <a:lvl9pPr marL="1828800" algn="l" defTabSz="1020763" rtl="0" eaLnBrk="1" fontAlgn="base" hangingPunct="1">
              <a:lnSpc>
                <a:spcPct val="90000"/>
              </a:lnSpc>
              <a:spcBef>
                <a:spcPct val="0"/>
              </a:spcBef>
              <a:spcAft>
                <a:spcPct val="0"/>
              </a:spcAft>
              <a:defRPr sz="3200" b="1">
                <a:solidFill>
                  <a:schemeClr val="bg1"/>
                </a:solidFill>
                <a:latin typeface="Arial" charset="0"/>
              </a:defRPr>
            </a:lvl9pPr>
          </a:lstStyle>
          <a:p>
            <a:pPr marL="0" marR="0" lvl="0" indent="0" algn="l" defTabSz="1020763"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81BC00"/>
                </a:solidFill>
                <a:effectLst/>
                <a:uLnTx/>
                <a:uFillTx/>
                <a:latin typeface="Arial"/>
                <a:ea typeface="+mj-ea"/>
                <a:cs typeface="+mj-cs"/>
              </a:rPr>
              <a:t>OKR</a:t>
            </a:r>
            <a:r>
              <a:rPr kumimoji="0" lang="en-US" sz="1800" b="0" i="0" u="none" strike="noStrike" kern="0" cap="none" spc="0" normalizeH="0" baseline="0" noProof="0" dirty="0">
                <a:ln>
                  <a:noFill/>
                </a:ln>
                <a:solidFill>
                  <a:srgbClr val="81BC00"/>
                </a:solidFill>
                <a:effectLst/>
                <a:uLnTx/>
                <a:uFillTx/>
                <a:latin typeface="Arial"/>
                <a:ea typeface="+mj-ea"/>
                <a:cs typeface="+mj-cs"/>
              </a:rPr>
              <a:t> </a:t>
            </a:r>
          </a:p>
        </p:txBody>
      </p:sp>
      <p:sp>
        <p:nvSpPr>
          <p:cNvPr id="5" name="Freeform 1676" descr="Icon of check box. ">
            <a:extLst>
              <a:ext uri="{FF2B5EF4-FFF2-40B4-BE49-F238E27FC236}">
                <a16:creationId xmlns:a16="http://schemas.microsoft.com/office/drawing/2014/main" id="{8FEFEEB1-61A3-42B8-9153-9D57B44FA432}"/>
              </a:ext>
            </a:extLst>
          </p:cNvPr>
          <p:cNvSpPr>
            <a:spLocks noEditPoints="1"/>
          </p:cNvSpPr>
          <p:nvPr/>
        </p:nvSpPr>
        <p:spPr bwMode="auto">
          <a:xfrm>
            <a:off x="496007" y="1326472"/>
            <a:ext cx="345758" cy="341881"/>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0039A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88A8D4D6-BE48-44B1-BCF2-ADED1826639D}"/>
              </a:ext>
            </a:extLst>
          </p:cNvPr>
          <p:cNvSpPr txBox="1"/>
          <p:nvPr/>
        </p:nvSpPr>
        <p:spPr>
          <a:xfrm>
            <a:off x="1006755" y="2244435"/>
            <a:ext cx="10945091" cy="3666837"/>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A8A01D51-8013-4E94-8032-D8F181E94E81}"/>
              </a:ext>
            </a:extLst>
          </p:cNvPr>
          <p:cNvSpPr txBox="1"/>
          <p:nvPr/>
        </p:nvSpPr>
        <p:spPr>
          <a:xfrm>
            <a:off x="6947248" y="2749713"/>
            <a:ext cx="3956861" cy="590931"/>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Arial"/>
                <a:ea typeface="+mn-ea"/>
                <a:cs typeface="+mn-cs"/>
              </a:rPr>
              <a:t>Automation hours of 184270 has been accounted in the </a:t>
            </a:r>
            <a:r>
              <a:rPr kumimoji="0" lang="en-US" altLang="en-US" sz="1800" b="1" i="0" u="none" strike="noStrike" kern="0" cap="none" spc="0" normalizeH="0" baseline="0" noProof="0" dirty="0" err="1">
                <a:ln>
                  <a:noFill/>
                </a:ln>
                <a:solidFill>
                  <a:srgbClr val="000000"/>
                </a:solidFill>
                <a:effectLst/>
                <a:uLnTx/>
                <a:uFillTx/>
                <a:latin typeface="Arial"/>
                <a:ea typeface="+mn-ea"/>
                <a:cs typeface="+mn-cs"/>
              </a:rPr>
              <a:t>CoP.</a:t>
            </a:r>
            <a:endParaRPr kumimoji="0" lang="en-US" altLang="en-US" sz="1800" b="1" i="0" u="none" strike="noStrike" kern="0" cap="none" spc="0" normalizeH="0" baseline="0" noProof="0" dirty="0">
              <a:ln>
                <a:noFill/>
              </a:ln>
              <a:solidFill>
                <a:srgbClr val="000000"/>
              </a:solidFill>
              <a:effectLst/>
              <a:uLnTx/>
              <a:uFillTx/>
              <a:latin typeface="Arial"/>
              <a:ea typeface="+mn-ea"/>
              <a:cs typeface="+mn-cs"/>
            </a:endParaRPr>
          </a:p>
        </p:txBody>
      </p:sp>
      <p:graphicFrame>
        <p:nvGraphicFramePr>
          <p:cNvPr id="12" name="Chart 11">
            <a:extLst>
              <a:ext uri="{FF2B5EF4-FFF2-40B4-BE49-F238E27FC236}">
                <a16:creationId xmlns:a16="http://schemas.microsoft.com/office/drawing/2014/main" id="{A4988160-BA05-4B12-BDFD-4159121924CC}"/>
              </a:ext>
            </a:extLst>
          </p:cNvPr>
          <p:cNvGraphicFramePr/>
          <p:nvPr>
            <p:extLst/>
          </p:nvPr>
        </p:nvGraphicFramePr>
        <p:xfrm>
          <a:off x="6163473" y="3461649"/>
          <a:ext cx="4035112" cy="2614656"/>
        </p:xfrm>
        <a:graphic>
          <a:graphicData uri="http://schemas.openxmlformats.org/drawingml/2006/chart">
            <c:chart xmlns:c="http://schemas.openxmlformats.org/drawingml/2006/chart" xmlns:r="http://schemas.openxmlformats.org/officeDocument/2006/relationships" r:id="rId2"/>
          </a:graphicData>
        </a:graphic>
      </p:graphicFrame>
      <p:pic>
        <p:nvPicPr>
          <p:cNvPr id="14" name="Graphic 13" descr="Coins">
            <a:extLst>
              <a:ext uri="{FF2B5EF4-FFF2-40B4-BE49-F238E27FC236}">
                <a16:creationId xmlns:a16="http://schemas.microsoft.com/office/drawing/2014/main" id="{17C8F7F8-2702-4702-9B5B-56920DFAE1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494" y="3693660"/>
            <a:ext cx="914400" cy="914400"/>
          </a:xfrm>
          <a:prstGeom prst="rect">
            <a:avLst/>
          </a:prstGeom>
        </p:spPr>
      </p:pic>
      <p:pic>
        <p:nvPicPr>
          <p:cNvPr id="16" name="Graphic 15" descr="Head with gears">
            <a:extLst>
              <a:ext uri="{FF2B5EF4-FFF2-40B4-BE49-F238E27FC236}">
                <a16:creationId xmlns:a16="http://schemas.microsoft.com/office/drawing/2014/main" id="{E92577E5-3940-4C27-BD76-F7E9C4020A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584" y="4786746"/>
            <a:ext cx="914400" cy="914400"/>
          </a:xfrm>
          <a:prstGeom prst="rect">
            <a:avLst/>
          </a:prstGeom>
        </p:spPr>
      </p:pic>
      <p:sp>
        <p:nvSpPr>
          <p:cNvPr id="17" name="Rectangle 16">
            <a:extLst>
              <a:ext uri="{FF2B5EF4-FFF2-40B4-BE49-F238E27FC236}">
                <a16:creationId xmlns:a16="http://schemas.microsoft.com/office/drawing/2014/main" id="{A007809B-7C38-4E30-9837-C8C892BC2E11}"/>
              </a:ext>
            </a:extLst>
          </p:cNvPr>
          <p:cNvSpPr/>
          <p:nvPr/>
        </p:nvSpPr>
        <p:spPr>
          <a:xfrm>
            <a:off x="1301212" y="4786746"/>
            <a:ext cx="3600929" cy="590931"/>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Knowledge sharing and bring culture of Automation</a:t>
            </a:r>
            <a:endParaRPr kumimoji="0" lang="en-US" altLang="en-US" sz="1800" b="0" i="0" u="none" strike="noStrike" kern="0" cap="none" spc="0" normalizeH="0" baseline="0" noProof="0" dirty="0">
              <a:ln>
                <a:noFill/>
              </a:ln>
              <a:solidFill>
                <a:srgbClr val="0039A6"/>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B0FA1C91-8B9F-4BBA-A303-C68887D93F46}"/>
              </a:ext>
            </a:extLst>
          </p:cNvPr>
          <p:cNvSpPr/>
          <p:nvPr/>
        </p:nvSpPr>
        <p:spPr>
          <a:xfrm>
            <a:off x="1273687" y="3794061"/>
            <a:ext cx="3628455" cy="590931"/>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Capture automation to Return On Investment.</a:t>
            </a:r>
          </a:p>
        </p:txBody>
      </p:sp>
      <p:sp>
        <p:nvSpPr>
          <p:cNvPr id="19" name="Rectangle 18">
            <a:extLst>
              <a:ext uri="{FF2B5EF4-FFF2-40B4-BE49-F238E27FC236}">
                <a16:creationId xmlns:a16="http://schemas.microsoft.com/office/drawing/2014/main" id="{7040114F-D2BA-441C-B012-4DF88BCCD321}"/>
              </a:ext>
            </a:extLst>
          </p:cNvPr>
          <p:cNvSpPr/>
          <p:nvPr/>
        </p:nvSpPr>
        <p:spPr>
          <a:xfrm>
            <a:off x="1301213" y="2801376"/>
            <a:ext cx="4067858" cy="341632"/>
          </a:xfrm>
          <a:prstGeom prst="rect">
            <a:avLst/>
          </a:prstGeom>
        </p:spPr>
        <p:txBody>
          <a:bodyPr wrap="square">
            <a:spAutoFit/>
          </a:bodyPr>
          <a:lstStyle/>
          <a:p>
            <a:pPr marL="0" marR="0" lvl="0" indent="0" algn="l" defTabSz="914400" rtl="0" eaLnBrk="1" fontAlgn="auto" latinLnBrk="0" hangingPunct="1">
              <a:lnSpc>
                <a:spcPct val="90000"/>
              </a:lnSpc>
              <a:spcBef>
                <a:spcPct val="1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a:ea typeface="+mn-ea"/>
                <a:cs typeface="+mn-cs"/>
              </a:rPr>
              <a:t>Automate  repetitive processes</a:t>
            </a:r>
          </a:p>
        </p:txBody>
      </p:sp>
      <p:sp>
        <p:nvSpPr>
          <p:cNvPr id="20" name="Rectangle 19">
            <a:extLst>
              <a:ext uri="{FF2B5EF4-FFF2-40B4-BE49-F238E27FC236}">
                <a16:creationId xmlns:a16="http://schemas.microsoft.com/office/drawing/2014/main" id="{9E1E9C88-158C-4A12-8748-9446080B559A}"/>
              </a:ext>
            </a:extLst>
          </p:cNvPr>
          <p:cNvSpPr/>
          <p:nvPr/>
        </p:nvSpPr>
        <p:spPr>
          <a:xfrm>
            <a:off x="1273688" y="2065137"/>
            <a:ext cx="12234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0" cap="none" spc="0" normalizeH="0" baseline="0" noProof="0" dirty="0">
                <a:ln>
                  <a:noFill/>
                </a:ln>
                <a:solidFill>
                  <a:srgbClr val="0039A6"/>
                </a:solidFill>
                <a:effectLst/>
                <a:uLnTx/>
                <a:uFillTx/>
                <a:latin typeface="Arial"/>
                <a:ea typeface="+mn-ea"/>
                <a:cs typeface="+mn-cs"/>
              </a:rPr>
              <a:t>Objective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2" name="Graphic 21" descr="Recycle sign">
            <a:extLst>
              <a:ext uri="{FF2B5EF4-FFF2-40B4-BE49-F238E27FC236}">
                <a16:creationId xmlns:a16="http://schemas.microsoft.com/office/drawing/2014/main" id="{F35DF9A1-4DE3-4B8E-8031-1520BC11CE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584" y="2600574"/>
            <a:ext cx="914400" cy="914400"/>
          </a:xfrm>
          <a:prstGeom prst="rect">
            <a:avLst/>
          </a:prstGeom>
        </p:spPr>
      </p:pic>
      <p:sp>
        <p:nvSpPr>
          <p:cNvPr id="23" name="Rectangle 22">
            <a:extLst>
              <a:ext uri="{FF2B5EF4-FFF2-40B4-BE49-F238E27FC236}">
                <a16:creationId xmlns:a16="http://schemas.microsoft.com/office/drawing/2014/main" id="{B237EC36-E9F1-4C87-86F1-DEFECCFAF397}"/>
              </a:ext>
            </a:extLst>
          </p:cNvPr>
          <p:cNvSpPr/>
          <p:nvPr/>
        </p:nvSpPr>
        <p:spPr>
          <a:xfrm>
            <a:off x="6040847" y="2051835"/>
            <a:ext cx="22365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0" cap="none" spc="0" normalizeH="0" baseline="0" noProof="0" dirty="0">
                <a:ln>
                  <a:noFill/>
                </a:ln>
                <a:solidFill>
                  <a:srgbClr val="0039A6"/>
                </a:solidFill>
                <a:effectLst/>
                <a:uLnTx/>
                <a:uFillTx/>
                <a:latin typeface="Arial"/>
                <a:ea typeface="+mn-ea"/>
                <a:cs typeface="+mn-cs"/>
              </a:rPr>
              <a:t>Accomplishments</a:t>
            </a:r>
            <a:r>
              <a:rPr kumimoji="0" lang="en-US" altLang="en-US" sz="1800" b="0" i="0" u="none" strike="noStrike" kern="0" cap="none" spc="0" normalizeH="0" baseline="0" noProof="0" dirty="0">
                <a:ln>
                  <a:noFill/>
                </a:ln>
                <a:solidFill>
                  <a:srgbClr val="000000"/>
                </a:solidFill>
                <a:effectLst/>
                <a:uLnTx/>
                <a:uFillTx/>
                <a:latin typeface="Arial"/>
                <a:ea typeface="+mn-ea"/>
                <a:cs typeface="+mn-cs"/>
              </a:rPr>
              <a:t>:</a:t>
            </a:r>
          </a:p>
        </p:txBody>
      </p:sp>
      <p:pic>
        <p:nvPicPr>
          <p:cNvPr id="25" name="Graphic 24" descr="Group success">
            <a:extLst>
              <a:ext uri="{FF2B5EF4-FFF2-40B4-BE49-F238E27FC236}">
                <a16:creationId xmlns:a16="http://schemas.microsoft.com/office/drawing/2014/main" id="{9AA2764F-8262-43C6-B277-33A72C9091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6244" y="2606039"/>
            <a:ext cx="914400" cy="914400"/>
          </a:xfrm>
          <a:prstGeom prst="rect">
            <a:avLst/>
          </a:prstGeom>
        </p:spPr>
      </p:pic>
    </p:spTree>
    <p:extLst>
      <p:ext uri="{BB962C8B-B14F-4D97-AF65-F5344CB8AC3E}">
        <p14:creationId xmlns:p14="http://schemas.microsoft.com/office/powerpoint/2010/main" val="215738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DB32-627E-478A-BDF6-FEB67546CF1F}"/>
              </a:ext>
            </a:extLst>
          </p:cNvPr>
          <p:cNvSpPr>
            <a:spLocks noGrp="1"/>
          </p:cNvSpPr>
          <p:nvPr>
            <p:ph type="title"/>
          </p:nvPr>
        </p:nvSpPr>
        <p:spPr>
          <a:xfrm>
            <a:off x="515937" y="123084"/>
            <a:ext cx="11150600" cy="547009"/>
          </a:xfrm>
        </p:spPr>
        <p:txBody>
          <a:bodyPr/>
          <a:lstStyle/>
          <a:p>
            <a:r>
              <a:rPr lang="en-US" dirty="0"/>
              <a:t>Automation Status - 2024</a:t>
            </a:r>
          </a:p>
        </p:txBody>
      </p:sp>
      <p:cxnSp>
        <p:nvCxnSpPr>
          <p:cNvPr id="14" name="Straight Connector 13">
            <a:extLst>
              <a:ext uri="{FF2B5EF4-FFF2-40B4-BE49-F238E27FC236}">
                <a16:creationId xmlns:a16="http://schemas.microsoft.com/office/drawing/2014/main" id="{5061B6D2-F291-4437-A703-6B0B41CD3C41}"/>
              </a:ext>
            </a:extLst>
          </p:cNvPr>
          <p:cNvCxnSpPr>
            <a:cxnSpLocks/>
          </p:cNvCxnSpPr>
          <p:nvPr/>
        </p:nvCxnSpPr>
        <p:spPr>
          <a:xfrm>
            <a:off x="1477818" y="2594765"/>
            <a:ext cx="924545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29867A-3642-4441-89EC-B95460326E49}"/>
              </a:ext>
            </a:extLst>
          </p:cNvPr>
          <p:cNvCxnSpPr>
            <a:cxnSpLocks/>
          </p:cNvCxnSpPr>
          <p:nvPr/>
        </p:nvCxnSpPr>
        <p:spPr>
          <a:xfrm>
            <a:off x="1477818" y="2585529"/>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DD4046-7C83-458D-896C-E2D4DB82F4A3}"/>
              </a:ext>
            </a:extLst>
          </p:cNvPr>
          <p:cNvCxnSpPr>
            <a:cxnSpLocks/>
          </p:cNvCxnSpPr>
          <p:nvPr/>
        </p:nvCxnSpPr>
        <p:spPr>
          <a:xfrm>
            <a:off x="4569489" y="2585529"/>
            <a:ext cx="0" cy="417943"/>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326CCD-435E-42BA-9F8A-8DD403FA1BBA}"/>
              </a:ext>
            </a:extLst>
          </p:cNvPr>
          <p:cNvCxnSpPr>
            <a:cxnSpLocks/>
          </p:cNvCxnSpPr>
          <p:nvPr/>
        </p:nvCxnSpPr>
        <p:spPr>
          <a:xfrm>
            <a:off x="7485866" y="2585529"/>
            <a:ext cx="0" cy="417944"/>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588D0E-B9F5-43E8-8D52-353A4F0EFC6E}"/>
              </a:ext>
            </a:extLst>
          </p:cNvPr>
          <p:cNvCxnSpPr/>
          <p:nvPr/>
        </p:nvCxnSpPr>
        <p:spPr>
          <a:xfrm>
            <a:off x="10723274" y="2585529"/>
            <a:ext cx="0" cy="41794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8CF496-0222-4757-8EC6-BE43388FDACC}"/>
              </a:ext>
            </a:extLst>
          </p:cNvPr>
          <p:cNvCxnSpPr>
            <a:cxnSpLocks/>
          </p:cNvCxnSpPr>
          <p:nvPr/>
        </p:nvCxnSpPr>
        <p:spPr>
          <a:xfrm>
            <a:off x="6096001" y="2309688"/>
            <a:ext cx="0" cy="2758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DB200D-F2DB-45E9-905C-F307303A1E96}"/>
              </a:ext>
            </a:extLst>
          </p:cNvPr>
          <p:cNvSpPr txBox="1"/>
          <p:nvPr/>
        </p:nvSpPr>
        <p:spPr>
          <a:xfrm>
            <a:off x="10182241" y="342637"/>
            <a:ext cx="1863946" cy="623866"/>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Arial"/>
                <a:ea typeface="+mn-ea"/>
                <a:cs typeface="+mn-cs"/>
              </a:rPr>
              <a:t>Target: 80k </a:t>
            </a:r>
            <a:r>
              <a:rPr kumimoji="0" lang="en-US" sz="1200" b="1" i="0" u="none" strike="noStrike" kern="1200" cap="none" spc="0" normalizeH="0" baseline="0" noProof="0" dirty="0" err="1">
                <a:ln>
                  <a:noFill/>
                </a:ln>
                <a:solidFill>
                  <a:srgbClr val="0070C0"/>
                </a:solidFill>
                <a:effectLst/>
                <a:uLnTx/>
                <a:uFillTx/>
                <a:latin typeface="Arial"/>
                <a:ea typeface="+mn-ea"/>
                <a:cs typeface="+mn-cs"/>
              </a:rPr>
              <a:t>hrs</a:t>
            </a:r>
            <a:endParaRPr kumimoji="0" lang="en-US" sz="1200" b="1"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Arial"/>
                <a:ea typeface="+mn-ea"/>
                <a:cs typeface="+mn-cs"/>
              </a:rPr>
              <a:t>Current status: 184k </a:t>
            </a:r>
            <a:r>
              <a:rPr kumimoji="0" lang="en-US" sz="1200" b="1" i="0" u="none" strike="noStrike" kern="1200" cap="none" spc="0" normalizeH="0" baseline="0" noProof="0" dirty="0" err="1">
                <a:ln>
                  <a:noFill/>
                </a:ln>
                <a:solidFill>
                  <a:srgbClr val="00B050"/>
                </a:solidFill>
                <a:effectLst/>
                <a:uLnTx/>
                <a:uFillTx/>
                <a:latin typeface="Arial"/>
                <a:ea typeface="+mn-ea"/>
                <a:cs typeface="+mn-cs"/>
              </a:rPr>
              <a:t>hrs</a:t>
            </a:r>
            <a:endParaRPr kumimoji="0" lang="en-US" sz="1200" b="1"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FB76C4DB-2A3B-4A0E-BBD8-413FE93DCBCD}"/>
              </a:ext>
            </a:extLst>
          </p:cNvPr>
          <p:cNvPicPr>
            <a:picLocks noChangeAspect="1"/>
          </p:cNvPicPr>
          <p:nvPr/>
        </p:nvPicPr>
        <p:blipFill rotWithShape="1">
          <a:blip r:embed="rId2"/>
          <a:srcRect b="59222"/>
          <a:stretch/>
        </p:blipFill>
        <p:spPr>
          <a:xfrm>
            <a:off x="4346666" y="658391"/>
            <a:ext cx="3489142" cy="1234953"/>
          </a:xfrm>
          <a:prstGeom prst="rect">
            <a:avLst/>
          </a:prstGeom>
          <a:ln w="19050">
            <a:solidFill>
              <a:srgbClr val="002060"/>
            </a:solidFill>
          </a:ln>
        </p:spPr>
      </p:pic>
      <p:sp>
        <p:nvSpPr>
          <p:cNvPr id="4" name="Rectangle 3">
            <a:extLst>
              <a:ext uri="{FF2B5EF4-FFF2-40B4-BE49-F238E27FC236}">
                <a16:creationId xmlns:a16="http://schemas.microsoft.com/office/drawing/2014/main" id="{8B207384-89EB-47F0-A512-D40E1077904A}"/>
              </a:ext>
            </a:extLst>
          </p:cNvPr>
          <p:cNvSpPr/>
          <p:nvPr/>
        </p:nvSpPr>
        <p:spPr>
          <a:xfrm>
            <a:off x="4335908" y="1893345"/>
            <a:ext cx="3499900" cy="416342"/>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45FECD5D-10D5-49A2-A657-E4C70283B1C2}"/>
              </a:ext>
            </a:extLst>
          </p:cNvPr>
          <p:cNvSpPr txBox="1"/>
          <p:nvPr/>
        </p:nvSpPr>
        <p:spPr>
          <a:xfrm>
            <a:off x="5164142" y="1991693"/>
            <a:ext cx="2108489" cy="416337"/>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Total : </a:t>
            </a:r>
            <a:r>
              <a:rPr kumimoji="0" lang="en-US" altLang="en-US" sz="1600" b="1" i="0" u="none" strike="noStrike" kern="0" cap="none" spc="0" normalizeH="0" baseline="0" noProof="0" dirty="0">
                <a:ln>
                  <a:noFill/>
                </a:ln>
                <a:solidFill>
                  <a:srgbClr val="000000"/>
                </a:solidFill>
                <a:effectLst/>
                <a:highlight>
                  <a:srgbClr val="FFFF00"/>
                </a:highlight>
                <a:uLnTx/>
                <a:uFillTx/>
                <a:latin typeface="Arial"/>
                <a:ea typeface="+mn-ea"/>
                <a:cs typeface="+mn-cs"/>
              </a:rPr>
              <a:t>184270</a:t>
            </a:r>
            <a:r>
              <a:rPr kumimoji="0" lang="en-US" sz="1600" b="0" i="0" u="none" strike="noStrike" kern="1200" cap="none" spc="0" normalizeH="0" baseline="0" noProof="0" dirty="0">
                <a:ln>
                  <a:noFill/>
                </a:ln>
                <a:solidFill>
                  <a:srgbClr val="000000"/>
                </a:solidFill>
                <a:effectLst/>
                <a:uLnTx/>
                <a:uFillTx/>
                <a:latin typeface="Arial"/>
                <a:ea typeface="+mn-ea"/>
                <a:cs typeface="+mn-cs"/>
              </a:rPr>
              <a:t> hours </a:t>
            </a:r>
          </a:p>
        </p:txBody>
      </p:sp>
      <p:sp>
        <p:nvSpPr>
          <p:cNvPr id="8" name="TextBox 7">
            <a:extLst>
              <a:ext uri="{FF2B5EF4-FFF2-40B4-BE49-F238E27FC236}">
                <a16:creationId xmlns:a16="http://schemas.microsoft.com/office/drawing/2014/main" id="{A7E05C88-C479-419D-B5BE-E15459D0FF51}"/>
              </a:ext>
            </a:extLst>
          </p:cNvPr>
          <p:cNvSpPr txBox="1"/>
          <p:nvPr/>
        </p:nvSpPr>
        <p:spPr>
          <a:xfrm>
            <a:off x="9356436" y="3759200"/>
            <a:ext cx="1424148" cy="193964"/>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B3A28E72-8D7D-4D32-A3CA-1ED691043D56}"/>
              </a:ext>
            </a:extLst>
          </p:cNvPr>
          <p:cNvPicPr>
            <a:picLocks noChangeAspect="1"/>
          </p:cNvPicPr>
          <p:nvPr/>
        </p:nvPicPr>
        <p:blipFill>
          <a:blip r:embed="rId3"/>
          <a:stretch>
            <a:fillRect/>
          </a:stretch>
        </p:blipFill>
        <p:spPr>
          <a:xfrm>
            <a:off x="232083" y="3026542"/>
            <a:ext cx="2715562" cy="3060061"/>
          </a:xfrm>
          <a:prstGeom prst="rect">
            <a:avLst/>
          </a:prstGeom>
          <a:ln w="19050">
            <a:solidFill>
              <a:srgbClr val="92D050"/>
            </a:solidFill>
          </a:ln>
        </p:spPr>
      </p:pic>
      <p:pic>
        <p:nvPicPr>
          <p:cNvPr id="10" name="Picture 9">
            <a:extLst>
              <a:ext uri="{FF2B5EF4-FFF2-40B4-BE49-F238E27FC236}">
                <a16:creationId xmlns:a16="http://schemas.microsoft.com/office/drawing/2014/main" id="{87E4910D-9339-426E-BFBF-95408E060A5B}"/>
              </a:ext>
            </a:extLst>
          </p:cNvPr>
          <p:cNvPicPr>
            <a:picLocks noChangeAspect="1"/>
          </p:cNvPicPr>
          <p:nvPr/>
        </p:nvPicPr>
        <p:blipFill>
          <a:blip r:embed="rId4"/>
          <a:stretch>
            <a:fillRect/>
          </a:stretch>
        </p:blipFill>
        <p:spPr>
          <a:xfrm>
            <a:off x="3263166" y="3031180"/>
            <a:ext cx="2745720" cy="3052266"/>
          </a:xfrm>
          <a:prstGeom prst="rect">
            <a:avLst/>
          </a:prstGeom>
          <a:ln w="19050">
            <a:solidFill>
              <a:srgbClr val="92D050"/>
            </a:solidFill>
          </a:ln>
        </p:spPr>
      </p:pic>
      <p:pic>
        <p:nvPicPr>
          <p:cNvPr id="11" name="Picture 10">
            <a:extLst>
              <a:ext uri="{FF2B5EF4-FFF2-40B4-BE49-F238E27FC236}">
                <a16:creationId xmlns:a16="http://schemas.microsoft.com/office/drawing/2014/main" id="{442D584B-BC23-4765-AAA1-240BF2D0051D}"/>
              </a:ext>
            </a:extLst>
          </p:cNvPr>
          <p:cNvPicPr>
            <a:picLocks noChangeAspect="1"/>
          </p:cNvPicPr>
          <p:nvPr/>
        </p:nvPicPr>
        <p:blipFill>
          <a:blip r:embed="rId5"/>
          <a:stretch>
            <a:fillRect/>
          </a:stretch>
        </p:blipFill>
        <p:spPr>
          <a:xfrm>
            <a:off x="6350527" y="3023374"/>
            <a:ext cx="2640472" cy="3060066"/>
          </a:xfrm>
          <a:prstGeom prst="rect">
            <a:avLst/>
          </a:prstGeom>
          <a:ln w="19050">
            <a:solidFill>
              <a:srgbClr val="92D050"/>
            </a:solidFill>
          </a:ln>
        </p:spPr>
      </p:pic>
      <p:pic>
        <p:nvPicPr>
          <p:cNvPr id="13" name="Picture 12">
            <a:extLst>
              <a:ext uri="{FF2B5EF4-FFF2-40B4-BE49-F238E27FC236}">
                <a16:creationId xmlns:a16="http://schemas.microsoft.com/office/drawing/2014/main" id="{36F6D4BC-DBB3-4E0B-B17A-382DFF1BD3C5}"/>
              </a:ext>
            </a:extLst>
          </p:cNvPr>
          <p:cNvPicPr>
            <a:picLocks noChangeAspect="1"/>
          </p:cNvPicPr>
          <p:nvPr/>
        </p:nvPicPr>
        <p:blipFill>
          <a:blip r:embed="rId6"/>
          <a:stretch>
            <a:fillRect/>
          </a:stretch>
        </p:blipFill>
        <p:spPr>
          <a:xfrm>
            <a:off x="9332640" y="3023375"/>
            <a:ext cx="2574734" cy="3060066"/>
          </a:xfrm>
          <a:prstGeom prst="rect">
            <a:avLst/>
          </a:prstGeom>
          <a:ln w="19050">
            <a:solidFill>
              <a:srgbClr val="92D050"/>
            </a:solidFill>
          </a:ln>
        </p:spPr>
      </p:pic>
    </p:spTree>
    <p:extLst>
      <p:ext uri="{BB962C8B-B14F-4D97-AF65-F5344CB8AC3E}">
        <p14:creationId xmlns:p14="http://schemas.microsoft.com/office/powerpoint/2010/main" val="1249543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7A6-4395-4F18-A081-F805D49B6124}"/>
              </a:ext>
            </a:extLst>
          </p:cNvPr>
          <p:cNvSpPr>
            <a:spLocks noGrp="1"/>
          </p:cNvSpPr>
          <p:nvPr>
            <p:ph type="title"/>
          </p:nvPr>
        </p:nvSpPr>
        <p:spPr>
          <a:xfrm>
            <a:off x="2665750" y="2143515"/>
            <a:ext cx="5933501" cy="920336"/>
          </a:xfrm>
        </p:spPr>
        <p:txBody>
          <a:bodyPr/>
          <a:lstStyle/>
          <a:p>
            <a:r>
              <a:rPr lang="en-US" dirty="0"/>
              <a:t>Training and references</a:t>
            </a:r>
          </a:p>
        </p:txBody>
      </p:sp>
    </p:spTree>
    <p:extLst>
      <p:ext uri="{BB962C8B-B14F-4D97-AF65-F5344CB8AC3E}">
        <p14:creationId xmlns:p14="http://schemas.microsoft.com/office/powerpoint/2010/main" val="3109100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D65-3554-42DF-B222-5B79106BF100}"/>
              </a:ext>
            </a:extLst>
          </p:cNvPr>
          <p:cNvSpPr>
            <a:spLocks noGrp="1"/>
          </p:cNvSpPr>
          <p:nvPr>
            <p:ph type="title"/>
          </p:nvPr>
        </p:nvSpPr>
        <p:spPr>
          <a:xfrm>
            <a:off x="97649" y="137224"/>
            <a:ext cx="11150600" cy="473226"/>
          </a:xfrm>
        </p:spPr>
        <p:txBody>
          <a:bodyPr/>
          <a:lstStyle/>
          <a:p>
            <a:r>
              <a:rPr lang="en-US" dirty="0"/>
              <a:t>                          Training and support</a:t>
            </a:r>
          </a:p>
        </p:txBody>
      </p:sp>
      <p:sp>
        <p:nvSpPr>
          <p:cNvPr id="4" name="Rectangle 3">
            <a:extLst>
              <a:ext uri="{FF2B5EF4-FFF2-40B4-BE49-F238E27FC236}">
                <a16:creationId xmlns:a16="http://schemas.microsoft.com/office/drawing/2014/main" id="{0902F806-9094-4E6A-B4CF-AE85465B7FBE}"/>
              </a:ext>
            </a:extLst>
          </p:cNvPr>
          <p:cNvSpPr/>
          <p:nvPr/>
        </p:nvSpPr>
        <p:spPr>
          <a:xfrm>
            <a:off x="192765" y="687634"/>
            <a:ext cx="12286036" cy="2031325"/>
          </a:xfrm>
          <a:prstGeom prst="rect">
            <a:avLst/>
          </a:prstGeom>
        </p:spPr>
        <p:txBody>
          <a:bodyPr wrap="square">
            <a:spAutoFit/>
          </a:bodyPr>
          <a:lstStyle/>
          <a:p>
            <a:r>
              <a:rPr lang="en-US" sz="1400" dirty="0">
                <a:hlinkClick r:id="rId2"/>
              </a:rPr>
              <a:t>Automation COP </a:t>
            </a:r>
            <a:endParaRPr lang="en-US" sz="1400" dirty="0"/>
          </a:p>
          <a:p>
            <a:r>
              <a:rPr lang="en-US" sz="1400" u="sng" dirty="0">
                <a:hlinkClick r:id="rId3"/>
              </a:rPr>
              <a:t>https://devsecops.web.boeing.com/index.html</a:t>
            </a:r>
            <a:r>
              <a:rPr lang="en-US" sz="1400" dirty="0"/>
              <a:t>  [</a:t>
            </a:r>
            <a:r>
              <a:rPr lang="en-US" sz="1400" b="1" dirty="0"/>
              <a:t>DevSecOps Enterprise Website</a:t>
            </a:r>
            <a:r>
              <a:rPr lang="en-US" sz="1400" dirty="0"/>
              <a:t>]</a:t>
            </a:r>
            <a:endParaRPr lang="en-US" sz="1400" dirty="0">
              <a:latin typeface="Times New Roman" panose="02020603050405020304" pitchFamily="18" charset="0"/>
              <a:ea typeface="Calibri" panose="020F0502020204030204" pitchFamily="34" charset="0"/>
            </a:endParaRP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        </a:t>
            </a:r>
          </a:p>
          <a:p>
            <a:pPr marR="0" lvl="0">
              <a:spcBef>
                <a:spcPts val="0"/>
              </a:spcBef>
              <a:spcAft>
                <a:spcPts val="0"/>
              </a:spcAft>
            </a:pPr>
            <a:r>
              <a:rPr lang="en-US" sz="1400" b="1" dirty="0">
                <a:solidFill>
                  <a:srgbClr val="ED7D31"/>
                </a:solidFill>
                <a:latin typeface="Calibri" panose="020F0502020204030204" pitchFamily="34" charset="0"/>
                <a:ea typeface="Times New Roman" panose="02020603050405020304" pitchFamily="18" charset="0"/>
              </a:rPr>
              <a:t>T</a:t>
            </a:r>
            <a:r>
              <a:rPr lang="en-US" sz="1400" b="1" u="sng" dirty="0">
                <a:solidFill>
                  <a:srgbClr val="ED7D31"/>
                </a:solidFill>
                <a:latin typeface="Calibri" panose="020F0502020204030204" pitchFamily="34" charset="0"/>
                <a:ea typeface="Times New Roman" panose="02020603050405020304" pitchFamily="18" charset="0"/>
              </a:rPr>
              <a:t>raining:</a:t>
            </a:r>
            <a:endParaRPr lang="en-US" sz="1400" dirty="0">
              <a:solidFill>
                <a:srgbClr val="ED7D31"/>
              </a:solidFill>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hlinkClick r:id="rId4"/>
              </a:rPr>
              <a:t>https://devsecops.web.boeing.com/trainings.html </a:t>
            </a:r>
            <a:endParaRPr lang="en-US" sz="1400" u="sng" dirty="0">
              <a:solidFill>
                <a:srgbClr val="0563C1"/>
              </a:solidFill>
              <a:latin typeface="Calibri" panose="020F0502020204030204" pitchFamily="34" charset="0"/>
              <a:ea typeface="Calibri" panose="020F0502020204030204" pitchFamily="34" charset="0"/>
            </a:endParaRPr>
          </a:p>
          <a:p>
            <a:pPr marL="457200"/>
            <a:r>
              <a:rPr lang="en-US" sz="1400" u="sng" dirty="0">
                <a:solidFill>
                  <a:srgbClr val="0070C0"/>
                </a:solidFill>
                <a:latin typeface="Calibri" panose="020F0502020204030204" pitchFamily="34" charset="0"/>
                <a:ea typeface="Calibri" panose="020F0502020204030204" pitchFamily="34" charset="0"/>
                <a:hlinkClick r:id="rId5"/>
              </a:rPr>
              <a:t>https://insite.web.boeing.com/culture/viewMedia.do?mediaId=428840</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Insite: </a:t>
            </a:r>
            <a:r>
              <a:rPr lang="en-US" sz="1400" u="sng" dirty="0">
                <a:solidFill>
                  <a:srgbClr val="0563C1"/>
                </a:solidFill>
                <a:latin typeface="Calibri" panose="020F0502020204030204" pitchFamily="34" charset="0"/>
                <a:ea typeface="Calibri" panose="020F0502020204030204" pitchFamily="34" charset="0"/>
                <a:hlinkClick r:id="rId6"/>
              </a:rPr>
              <a:t>DevSecOps related video series</a:t>
            </a:r>
            <a:endParaRPr lang="en-US" sz="1400" dirty="0">
              <a:latin typeface="Calibri" panose="020F0502020204030204" pitchFamily="34" charset="0"/>
              <a:ea typeface="Calibri" panose="020F0502020204030204" pitchFamily="34" charset="0"/>
            </a:endParaRPr>
          </a:p>
          <a:p>
            <a:pPr marL="457200" marR="0"/>
            <a:r>
              <a:rPr lang="en-US" sz="1400" u="sng" dirty="0">
                <a:solidFill>
                  <a:srgbClr val="0563C1"/>
                </a:solidFill>
                <a:latin typeface="Calibri" panose="020F0502020204030204" pitchFamily="34" charset="0"/>
                <a:ea typeface="Calibri" panose="020F0502020204030204" pitchFamily="34" charset="0"/>
              </a:rPr>
              <a:t>Degreed: </a:t>
            </a:r>
            <a:r>
              <a:rPr lang="en-US" sz="1400" u="sng" dirty="0">
                <a:solidFill>
                  <a:srgbClr val="0563C1"/>
                </a:solidFill>
                <a:latin typeface="Calibri" panose="020F0502020204030204" pitchFamily="34" charset="0"/>
                <a:ea typeface="Calibri" panose="020F0502020204030204" pitchFamily="34" charset="0"/>
                <a:hlinkClick r:id="rId7"/>
              </a:rPr>
              <a:t>https://degreed.com/pathway/mpl66o5r9d/pathway</a:t>
            </a:r>
            <a:endParaRPr lang="en-US" sz="1400" dirty="0">
              <a:latin typeface="Calibri" panose="020F0502020204030204" pitchFamily="34" charset="0"/>
              <a:ea typeface="Calibri" panose="020F0502020204030204" pitchFamily="34" charset="0"/>
            </a:endParaRPr>
          </a:p>
          <a:p>
            <a:pPr marL="457200" marR="0"/>
            <a:r>
              <a:rPr lang="en-US" sz="1400" u="sng" dirty="0" err="1">
                <a:solidFill>
                  <a:srgbClr val="0563C1"/>
                </a:solidFill>
                <a:latin typeface="Calibri" panose="020F0502020204030204" pitchFamily="34" charset="0"/>
                <a:ea typeface="Calibri" panose="020F0502020204030204" pitchFamily="34" charset="0"/>
              </a:rPr>
              <a:t>Oreilly</a:t>
            </a:r>
            <a:r>
              <a:rPr lang="en-US" sz="1400" u="sng" dirty="0">
                <a:solidFill>
                  <a:srgbClr val="0563C1"/>
                </a:solidFill>
                <a:latin typeface="Calibri" panose="020F0502020204030204" pitchFamily="34" charset="0"/>
                <a:ea typeface="Calibri" panose="020F0502020204030204" pitchFamily="34" charset="0"/>
              </a:rPr>
              <a:t>: </a:t>
            </a:r>
            <a:r>
              <a:rPr lang="en-US" sz="1400" u="sng" dirty="0">
                <a:solidFill>
                  <a:srgbClr val="0563C1"/>
                </a:solidFill>
                <a:latin typeface="Calibri" panose="020F0502020204030204" pitchFamily="34" charset="0"/>
                <a:ea typeface="Calibri" panose="020F0502020204030204" pitchFamily="34" charset="0"/>
                <a:hlinkClick r:id="rId8"/>
              </a:rPr>
              <a:t>https://learning.oreilly.com/library/view/the-devops-handbook/9781457191381/</a:t>
            </a:r>
            <a:endParaRPr lang="en-US" sz="1400" dirty="0">
              <a:solidFill>
                <a:srgbClr val="002060"/>
              </a:solidFill>
              <a:latin typeface="Calibri" panose="020F0502020204030204" pitchFamily="34"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D9758905-C7AC-412C-8FEB-3CC94D34AFD3}"/>
              </a:ext>
            </a:extLst>
          </p:cNvPr>
          <p:cNvGraphicFramePr>
            <a:graphicFrameLocks noGrp="1"/>
          </p:cNvGraphicFramePr>
          <p:nvPr>
            <p:extLst/>
          </p:nvPr>
        </p:nvGraphicFramePr>
        <p:xfrm>
          <a:off x="260859" y="3845614"/>
          <a:ext cx="10573593" cy="2508910"/>
        </p:xfrm>
        <a:graphic>
          <a:graphicData uri="http://schemas.openxmlformats.org/drawingml/2006/table">
            <a:tbl>
              <a:tblPr firstRow="1" firstCol="1" bandRow="1">
                <a:tableStyleId>{5C22544A-7EE6-4342-B048-85BDC9FD1C3A}</a:tableStyleId>
              </a:tblPr>
              <a:tblGrid>
                <a:gridCol w="1943611">
                  <a:extLst>
                    <a:ext uri="{9D8B030D-6E8A-4147-A177-3AD203B41FA5}">
                      <a16:colId xmlns:a16="http://schemas.microsoft.com/office/drawing/2014/main" val="807063744"/>
                    </a:ext>
                  </a:extLst>
                </a:gridCol>
                <a:gridCol w="5213806">
                  <a:extLst>
                    <a:ext uri="{9D8B030D-6E8A-4147-A177-3AD203B41FA5}">
                      <a16:colId xmlns:a16="http://schemas.microsoft.com/office/drawing/2014/main" val="1882489943"/>
                    </a:ext>
                  </a:extLst>
                </a:gridCol>
                <a:gridCol w="3416176">
                  <a:extLst>
                    <a:ext uri="{9D8B030D-6E8A-4147-A177-3AD203B41FA5}">
                      <a16:colId xmlns:a16="http://schemas.microsoft.com/office/drawing/2014/main" val="3173231289"/>
                    </a:ext>
                  </a:extLst>
                </a:gridCol>
              </a:tblGrid>
              <a:tr h="181694">
                <a:tc>
                  <a:txBody>
                    <a:bodyPr/>
                    <a:lstStyle/>
                    <a:p>
                      <a:pPr marL="0" marR="0">
                        <a:spcBef>
                          <a:spcPts val="0"/>
                        </a:spcBef>
                        <a:spcAft>
                          <a:spcPts val="0"/>
                        </a:spcAft>
                      </a:pPr>
                      <a:r>
                        <a:rPr lang="en-US" sz="800">
                          <a:effectLst/>
                        </a:rPr>
                        <a:t>DSO Support Systems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Description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URL</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4167678034"/>
                  </a:ext>
                </a:extLst>
              </a:tr>
              <a:tr h="239124">
                <a:tc>
                  <a:txBody>
                    <a:bodyPr/>
                    <a:lstStyle/>
                    <a:p>
                      <a:pPr marL="0" marR="0">
                        <a:spcBef>
                          <a:spcPts val="0"/>
                        </a:spcBef>
                        <a:spcAft>
                          <a:spcPts val="0"/>
                        </a:spcAft>
                      </a:pPr>
                      <a:r>
                        <a:rPr lang="en-US" sz="800">
                          <a:effectLst/>
                        </a:rPr>
                        <a:t>ATOMS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Platform to onboard to some of the commonly used tools like Coverity, Netsparker, SonarQube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9"/>
                        </a:rPr>
                        <a:t>https://atoms.web.boeing.com/home</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800875544"/>
                  </a:ext>
                </a:extLst>
              </a:tr>
              <a:tr h="324997">
                <a:tc>
                  <a:txBody>
                    <a:bodyPr/>
                    <a:lstStyle/>
                    <a:p>
                      <a:pPr marL="0" marR="0">
                        <a:spcBef>
                          <a:spcPts val="0"/>
                        </a:spcBef>
                        <a:spcAft>
                          <a:spcPts val="0"/>
                        </a:spcAft>
                      </a:pPr>
                      <a:r>
                        <a:rPr lang="en-US" sz="800">
                          <a:effectLst/>
                        </a:rPr>
                        <a:t>ATOMS-CI</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Saves your team time by generating an automated continuous integration pipeline and integrating different tools</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0"/>
                        </a:rPr>
                        <a:t>https://atoms-ci.web.boeing.com/ci</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67674782"/>
                  </a:ext>
                </a:extLst>
              </a:tr>
              <a:tr h="214035">
                <a:tc>
                  <a:txBody>
                    <a:bodyPr/>
                    <a:lstStyle/>
                    <a:p>
                      <a:pPr marL="0" marR="0">
                        <a:spcBef>
                          <a:spcPts val="0"/>
                        </a:spcBef>
                        <a:spcAft>
                          <a:spcPts val="0"/>
                        </a:spcAft>
                      </a:pPr>
                      <a:r>
                        <a:rPr lang="en-US" sz="800">
                          <a:effectLst/>
                        </a:rPr>
                        <a:t>DevSecOps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Official DevSecOps website</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3"/>
                        </a:rPr>
                        <a:t>https://devsecops.web.boeing.com/index.html</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3066780032"/>
                  </a:ext>
                </a:extLst>
              </a:tr>
              <a:tr h="239124">
                <a:tc>
                  <a:txBody>
                    <a:bodyPr/>
                    <a:lstStyle/>
                    <a:p>
                      <a:pPr marL="0" marR="0">
                        <a:spcBef>
                          <a:spcPts val="0"/>
                        </a:spcBef>
                        <a:spcAft>
                          <a:spcPts val="0"/>
                        </a:spcAft>
                      </a:pPr>
                      <a:r>
                        <a:rPr lang="en-US" sz="800">
                          <a:effectLst/>
                        </a:rPr>
                        <a:t>AppDynamics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Monitoring tool documentation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1"/>
                        </a:rPr>
                        <a:t>https://itms.pages.boeing.com/wiki/appdynamics/</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383795686"/>
                  </a:ext>
                </a:extLst>
              </a:tr>
              <a:tr h="239124">
                <a:tc>
                  <a:txBody>
                    <a:bodyPr/>
                    <a:lstStyle/>
                    <a:p>
                      <a:pPr marL="0" marR="0">
                        <a:spcBef>
                          <a:spcPts val="0"/>
                        </a:spcBef>
                        <a:spcAft>
                          <a:spcPts val="0"/>
                        </a:spcAft>
                      </a:pPr>
                      <a:r>
                        <a:rPr lang="en-US" sz="800">
                          <a:effectLst/>
                        </a:rPr>
                        <a:t>Enablement kit</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Architecture Checklist to improve maturity </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2"/>
                        </a:rPr>
                        <a:t>https://devsecops.web.boeing.com/assessment/enablementKit.html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2500512"/>
                  </a:ext>
                </a:extLst>
              </a:tr>
              <a:tr h="239124">
                <a:tc>
                  <a:txBody>
                    <a:bodyPr/>
                    <a:lstStyle/>
                    <a:p>
                      <a:pPr marL="0" marR="0">
                        <a:spcBef>
                          <a:spcPts val="0"/>
                        </a:spcBef>
                        <a:spcAft>
                          <a:spcPts val="0"/>
                        </a:spcAft>
                      </a:pPr>
                      <a:r>
                        <a:rPr lang="en-US" sz="800">
                          <a:effectLst/>
                        </a:rPr>
                        <a:t>DSO Mattermost channel</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channel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3"/>
                        </a:rPr>
                        <a:t>https://mattermost.web.boeing.com/dso/channels/town-square </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572966063"/>
                  </a:ext>
                </a:extLst>
              </a:tr>
              <a:tr h="181694">
                <a:tc>
                  <a:txBody>
                    <a:bodyPr/>
                    <a:lstStyle/>
                    <a:p>
                      <a:pPr marL="0" marR="0">
                        <a:spcBef>
                          <a:spcPts val="0"/>
                        </a:spcBef>
                        <a:spcAft>
                          <a:spcPts val="0"/>
                        </a:spcAft>
                      </a:pPr>
                      <a:r>
                        <a:rPr lang="en-US" sz="800">
                          <a:effectLst/>
                        </a:rPr>
                        <a:t>DSO Consultation</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Connect with the experts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4"/>
                        </a:rPr>
                        <a:t>DL DSO Consulting</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2032067331"/>
                  </a:ext>
                </a:extLst>
              </a:tr>
              <a:tr h="324997">
                <a:tc>
                  <a:txBody>
                    <a:bodyPr/>
                    <a:lstStyle/>
                    <a:p>
                      <a:pPr marL="0" marR="0">
                        <a:spcBef>
                          <a:spcPts val="0"/>
                        </a:spcBef>
                        <a:spcAft>
                          <a:spcPts val="0"/>
                        </a:spcAft>
                      </a:pPr>
                      <a:r>
                        <a:rPr lang="en-US" sz="800">
                          <a:effectLst/>
                        </a:rPr>
                        <a:t>DSO COE InSite Group</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a:effectLst/>
                        </a:rPr>
                        <a:t>Join this group for any questions/updates</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a:effectLst/>
                          <a:hlinkClick r:id="rId15"/>
                        </a:rPr>
                        <a:t>https://insite.web.boeing.com/culture/viewGroup.do?groupId=168061</a:t>
                      </a:r>
                      <a:endParaRPr lang="en-US" sz="80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707814212"/>
                  </a:ext>
                </a:extLst>
              </a:tr>
              <a:tr h="324997">
                <a:tc>
                  <a:txBody>
                    <a:bodyPr/>
                    <a:lstStyle/>
                    <a:p>
                      <a:pPr marL="0" marR="0">
                        <a:spcBef>
                          <a:spcPts val="0"/>
                        </a:spcBef>
                        <a:spcAft>
                          <a:spcPts val="0"/>
                        </a:spcAft>
                      </a:pPr>
                      <a:r>
                        <a:rPr lang="en-US" sz="800">
                          <a:effectLst/>
                        </a:rPr>
                        <a:t>DevSecOps Video Library</a:t>
                      </a:r>
                      <a:endParaRPr lang="en-US" sz="80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dirty="0">
                          <a:effectLst/>
                        </a:rPr>
                        <a:t>Videos on different implementation</a:t>
                      </a:r>
                      <a:endParaRPr lang="en-US" sz="800" dirty="0">
                        <a:effectLst/>
                        <a:latin typeface="Times New Roman" panose="02020603050405020304" pitchFamily="18" charset="0"/>
                        <a:ea typeface="Calibri" panose="020F0502020204030204" pitchFamily="34" charset="0"/>
                      </a:endParaRPr>
                    </a:p>
                  </a:txBody>
                  <a:tcPr marL="16331" marR="16331" marT="16331" marB="16331"/>
                </a:tc>
                <a:tc>
                  <a:txBody>
                    <a:bodyPr/>
                    <a:lstStyle/>
                    <a:p>
                      <a:pPr marL="0" marR="0">
                        <a:spcBef>
                          <a:spcPts val="0"/>
                        </a:spcBef>
                        <a:spcAft>
                          <a:spcPts val="0"/>
                        </a:spcAft>
                      </a:pPr>
                      <a:r>
                        <a:rPr lang="en-US" sz="800" u="sng" dirty="0">
                          <a:effectLst/>
                          <a:hlinkClick r:id="rId16"/>
                        </a:rPr>
                        <a:t>https://insite.web.boeing.com/culture/displayGroupMedia.do?groupId=168061</a:t>
                      </a:r>
                      <a:r>
                        <a:rPr lang="en-US" sz="800" dirty="0">
                          <a:effectLst/>
                        </a:rPr>
                        <a:t> </a:t>
                      </a:r>
                      <a:endParaRPr lang="en-US" sz="800" dirty="0">
                        <a:effectLst/>
                        <a:latin typeface="Times New Roman" panose="02020603050405020304" pitchFamily="18" charset="0"/>
                        <a:ea typeface="Calibri" panose="020F0502020204030204" pitchFamily="34" charset="0"/>
                      </a:endParaRPr>
                    </a:p>
                  </a:txBody>
                  <a:tcPr marL="16331" marR="16331" marT="16331" marB="16331"/>
                </a:tc>
                <a:extLst>
                  <a:ext uri="{0D108BD9-81ED-4DB2-BD59-A6C34878D82A}">
                    <a16:rowId xmlns:a16="http://schemas.microsoft.com/office/drawing/2014/main" val="1539703474"/>
                  </a:ext>
                </a:extLst>
              </a:tr>
            </a:tbl>
          </a:graphicData>
        </a:graphic>
      </p:graphicFrame>
      <p:sp>
        <p:nvSpPr>
          <p:cNvPr id="3" name="Rectangle 2">
            <a:extLst>
              <a:ext uri="{FF2B5EF4-FFF2-40B4-BE49-F238E27FC236}">
                <a16:creationId xmlns:a16="http://schemas.microsoft.com/office/drawing/2014/main" id="{9EF24625-22BA-4838-B7EC-C69C8B35F6F8}"/>
              </a:ext>
            </a:extLst>
          </p:cNvPr>
          <p:cNvSpPr/>
          <p:nvPr/>
        </p:nvSpPr>
        <p:spPr>
          <a:xfrm>
            <a:off x="-298316" y="2769195"/>
            <a:ext cx="12286036" cy="954107"/>
          </a:xfrm>
          <a:prstGeom prst="rect">
            <a:avLst/>
          </a:prstGeom>
        </p:spPr>
        <p:txBody>
          <a:bodyPr wrap="square">
            <a:spAutoFit/>
          </a:bodyPr>
          <a:lstStyle/>
          <a:p>
            <a:pPr marL="457200" marR="0"/>
            <a:r>
              <a:rPr lang="en-US" sz="1400" b="1" u="sng" dirty="0">
                <a:solidFill>
                  <a:srgbClr val="ED7D31"/>
                </a:solidFill>
                <a:latin typeface="Calibri" panose="020F0502020204030204" pitchFamily="34" charset="0"/>
              </a:rPr>
              <a:t>Enterprise Support</a:t>
            </a: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In case of any queries interested teams can register themselves through </a:t>
            </a:r>
            <a:r>
              <a:rPr lang="en-US" sz="1400" u="sng" dirty="0">
                <a:solidFill>
                  <a:srgbClr val="0070C0"/>
                </a:solidFill>
                <a:latin typeface="Calibri" panose="020F0502020204030204" pitchFamily="34" charset="0"/>
                <a:ea typeface="Calibri" panose="020F0502020204030204" pitchFamily="34" charset="0"/>
                <a:hlinkClick r:id="rId17"/>
              </a:rPr>
              <a:t>EMC</a:t>
            </a:r>
            <a:r>
              <a:rPr lang="en-US" sz="1400" u="sng" dirty="0">
                <a:solidFill>
                  <a:srgbClr val="0070C0"/>
                </a:solidFill>
                <a:latin typeface="Calibri" panose="020F0502020204030204" pitchFamily="34" charset="0"/>
                <a:ea typeface="Calibri" panose="020F0502020204030204" pitchFamily="34" charset="0"/>
              </a:rPr>
              <a:t> </a:t>
            </a:r>
            <a:r>
              <a:rPr lang="en-US" sz="1400" u="sng" dirty="0">
                <a:solidFill>
                  <a:srgbClr val="002060"/>
                </a:solidFill>
                <a:latin typeface="Calibri" panose="020F0502020204030204" pitchFamily="34" charset="0"/>
                <a:ea typeface="Calibri" panose="020F0502020204030204" pitchFamily="34" charset="0"/>
              </a:rPr>
              <a:t>(check for the session with the name “DevSecOps Office Hours (India)”).</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US, </a:t>
            </a:r>
            <a:r>
              <a:rPr lang="en-US" sz="1400" u="sng" dirty="0">
                <a:solidFill>
                  <a:srgbClr val="0070C0"/>
                </a:solidFill>
                <a:latin typeface="Calibri" panose="020F0502020204030204" pitchFamily="34" charset="0"/>
                <a:ea typeface="Calibri" panose="020F0502020204030204" pitchFamily="34" charset="0"/>
                <a:hlinkClick r:id="rId18"/>
              </a:rPr>
              <a:t>Click </a:t>
            </a:r>
            <a:r>
              <a:rPr lang="en-US" sz="1400" u="sng" dirty="0">
                <a:solidFill>
                  <a:srgbClr val="000000"/>
                </a:solidFill>
                <a:latin typeface="Calibri" panose="020F0502020204030204" pitchFamily="34" charset="0"/>
                <a:ea typeface="Calibri" panose="020F0502020204030204" pitchFamily="34" charset="0"/>
                <a:hlinkClick r:id="rId18"/>
              </a:rPr>
              <a:t>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a:p>
            <a:pPr marL="457200" marR="0">
              <a:spcBef>
                <a:spcPts val="0"/>
              </a:spcBef>
              <a:spcAft>
                <a:spcPts val="0"/>
              </a:spcAft>
            </a:pPr>
            <a:r>
              <a:rPr lang="en-US" sz="1400" dirty="0">
                <a:solidFill>
                  <a:srgbClr val="002060"/>
                </a:solidFill>
                <a:latin typeface="Calibri" panose="020F0502020204030204" pitchFamily="34" charset="0"/>
                <a:ea typeface="Calibri" panose="020F0502020204030204" pitchFamily="34" charset="0"/>
              </a:rPr>
              <a:t>For Product Teams in India, </a:t>
            </a:r>
            <a:r>
              <a:rPr lang="en-US" sz="1400" u="sng" dirty="0">
                <a:solidFill>
                  <a:srgbClr val="0070C0"/>
                </a:solidFill>
                <a:latin typeface="Calibri" panose="020F0502020204030204" pitchFamily="34" charset="0"/>
                <a:ea typeface="Calibri" panose="020F0502020204030204" pitchFamily="34" charset="0"/>
                <a:hlinkClick r:id="rId17"/>
              </a:rPr>
              <a:t>Click</a:t>
            </a:r>
            <a:r>
              <a:rPr lang="en-US" sz="1400" u="sng" dirty="0">
                <a:solidFill>
                  <a:srgbClr val="000000"/>
                </a:solidFill>
                <a:latin typeface="Calibri" panose="020F0502020204030204" pitchFamily="34" charset="0"/>
                <a:ea typeface="Calibri" panose="020F0502020204030204" pitchFamily="34" charset="0"/>
                <a:hlinkClick r:id="rId17"/>
              </a:rPr>
              <a:t> Here </a:t>
            </a:r>
            <a:r>
              <a:rPr lang="en-US" sz="1400" u="sng" dirty="0">
                <a:solidFill>
                  <a:srgbClr val="002060"/>
                </a:solidFill>
                <a:latin typeface="Calibri" panose="020F0502020204030204" pitchFamily="34" charset="0"/>
                <a:ea typeface="Calibri" panose="020F0502020204030204" pitchFamily="34" charset="0"/>
              </a:rPr>
              <a:t>to block your slot </a:t>
            </a:r>
            <a:r>
              <a:rPr lang="en-US" sz="1400" dirty="0">
                <a:solidFill>
                  <a:srgbClr val="002060"/>
                </a:solidFill>
                <a:latin typeface="Calibri" panose="020F0502020204030204" pitchFamily="34"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853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C0DC-9FE4-4928-95A1-C12C76850FA2}"/>
              </a:ext>
            </a:extLst>
          </p:cNvPr>
          <p:cNvSpPr>
            <a:spLocks noGrp="1"/>
          </p:cNvSpPr>
          <p:nvPr>
            <p:ph type="title"/>
          </p:nvPr>
        </p:nvSpPr>
        <p:spPr>
          <a:xfrm>
            <a:off x="130347" y="257637"/>
            <a:ext cx="11150600" cy="623712"/>
          </a:xfrm>
        </p:spPr>
        <p:txBody>
          <a:bodyPr/>
          <a:lstStyle/>
          <a:p>
            <a:r>
              <a:rPr lang="en-US" dirty="0"/>
              <a:t>Assessment Process</a:t>
            </a:r>
          </a:p>
        </p:txBody>
      </p:sp>
      <p:sp>
        <p:nvSpPr>
          <p:cNvPr id="3" name="Rectangle 2">
            <a:extLst>
              <a:ext uri="{FF2B5EF4-FFF2-40B4-BE49-F238E27FC236}">
                <a16:creationId xmlns:a16="http://schemas.microsoft.com/office/drawing/2014/main" id="{3CAED5BA-C776-449D-A3C1-F6753F036E03}"/>
              </a:ext>
            </a:extLst>
          </p:cNvPr>
          <p:cNvSpPr/>
          <p:nvPr/>
        </p:nvSpPr>
        <p:spPr>
          <a:xfrm>
            <a:off x="391391" y="881349"/>
            <a:ext cx="11409218" cy="6232475"/>
          </a:xfrm>
          <a:prstGeom prst="rect">
            <a:avLst/>
          </a:prstGeom>
        </p:spPr>
        <p:txBody>
          <a:bodyPr wrap="square">
            <a:spAutoFit/>
          </a:bodyPr>
          <a:lstStyle/>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rPr>
              <a:t>DevSecOps Assessment Process Flow (Swimlane)</a:t>
            </a:r>
          </a:p>
          <a:p>
            <a:endParaRPr lang="en-US" dirty="0"/>
          </a:p>
          <a:p>
            <a:r>
              <a:rPr lang="en-US" dirty="0">
                <a:solidFill>
                  <a:srgbClr val="1F497D"/>
                </a:solidFill>
                <a:latin typeface="Calibri" panose="020F0502020204030204" pitchFamily="34" charset="0"/>
              </a:rPr>
              <a:t>Please refer to the attached PDF.</a:t>
            </a: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endParaRPr lang="en-US" b="1"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GSEP Process for Dashboard Access</a:t>
            </a:r>
          </a:p>
          <a:p>
            <a:endParaRPr lang="en-US" dirty="0">
              <a:solidFill>
                <a:srgbClr val="1F497D"/>
              </a:solidFill>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Please use the </a:t>
            </a:r>
            <a:r>
              <a:rPr lang="en-US" dirty="0">
                <a:solidFill>
                  <a:srgbClr val="1F497D"/>
                </a:solidFill>
                <a:latin typeface="Calibri" panose="020F0502020204030204" pitchFamily="34" charset="0"/>
                <a:ea typeface="Calibri" panose="020F0502020204030204" pitchFamily="34" charset="0"/>
                <a:hlinkClick r:id="rId4"/>
              </a:rPr>
              <a:t>link</a:t>
            </a:r>
            <a:r>
              <a:rPr lang="en-US" dirty="0">
                <a:solidFill>
                  <a:srgbClr val="1F497D"/>
                </a:solidFill>
                <a:latin typeface="Calibri" panose="020F0502020204030204" pitchFamily="34" charset="0"/>
                <a:ea typeface="Calibri" panose="020F0502020204030204" pitchFamily="34" charset="0"/>
              </a:rPr>
              <a:t> to get access to the assessment dashboard. This is an auto approval process. Please select the first option for Business Stakeholder group.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Try to access this </a:t>
            </a:r>
            <a:r>
              <a:rPr lang="en-US" dirty="0">
                <a:solidFill>
                  <a:srgbClr val="1F497D"/>
                </a:solidFill>
                <a:latin typeface="Calibri" panose="020F0502020204030204" pitchFamily="34" charset="0"/>
                <a:ea typeface="Calibri" panose="020F0502020204030204" pitchFamily="34" charset="0"/>
                <a:hlinkClick r:id="rId5"/>
              </a:rPr>
              <a:t>Dashboard Link </a:t>
            </a:r>
            <a:r>
              <a:rPr lang="en-US" dirty="0">
                <a:solidFill>
                  <a:srgbClr val="1F497D"/>
                </a:solidFill>
                <a:latin typeface="Calibri" panose="020F0502020204030204" pitchFamily="34" charset="0"/>
                <a:ea typeface="Calibri" panose="020F0502020204030204" pitchFamily="34" charset="0"/>
              </a:rPr>
              <a:t>after few minutes.</a:t>
            </a: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r>
              <a:rPr lang="en-US" b="1" dirty="0">
                <a:solidFill>
                  <a:srgbClr val="1F497D"/>
                </a:solidFill>
                <a:latin typeface="Calibri" panose="020F0502020204030204" pitchFamily="34" charset="0"/>
                <a:ea typeface="Calibri" panose="020F0502020204030204" pitchFamily="34" charset="0"/>
              </a:rPr>
              <a:t>Info center Dashboard </a:t>
            </a:r>
            <a:r>
              <a:rPr lang="en-US" b="1" dirty="0">
                <a:solidFill>
                  <a:srgbClr val="1F497D"/>
                </a:solidFill>
                <a:latin typeface="Calibri" panose="020F0502020204030204" pitchFamily="34" charset="0"/>
                <a:ea typeface="Calibri" panose="020F0502020204030204" pitchFamily="34" charset="0"/>
                <a:hlinkClick r:id="rId6"/>
              </a:rPr>
              <a:t>Link</a:t>
            </a:r>
            <a:endParaRPr lang="en-US" b="1"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r>
              <a:rPr lang="en-US" dirty="0">
                <a:solidFill>
                  <a:schemeClr val="accent1">
                    <a:lumMod val="50000"/>
                  </a:schemeClr>
                </a:solidFill>
              </a:rPr>
              <a:t>Refer attached excel for pending reassessments and assessments. </a:t>
            </a: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endParaRPr lang="en-US" dirty="0">
              <a:solidFill>
                <a:srgbClr val="1F497D"/>
              </a:solidFill>
              <a:latin typeface="Calibri" panose="020F0502020204030204" pitchFamily="34" charset="0"/>
              <a:ea typeface="Calibri" panose="020F0502020204030204" pitchFamily="34" charset="0"/>
            </a:endParaRPr>
          </a:p>
          <a:p>
            <a:endParaRPr lang="en-US" dirty="0">
              <a:latin typeface="Calibri" panose="020F0502020204030204" pitchFamily="34" charset="0"/>
              <a:ea typeface="Calibri" panose="020F0502020204030204" pitchFamily="34" charset="0"/>
            </a:endParaRPr>
          </a:p>
        </p:txBody>
      </p:sp>
      <p:sp>
        <p:nvSpPr>
          <p:cNvPr id="16" name="Rectangle 14">
            <a:extLst>
              <a:ext uri="{FF2B5EF4-FFF2-40B4-BE49-F238E27FC236}">
                <a16:creationId xmlns:a16="http://schemas.microsoft.com/office/drawing/2014/main" id="{32091B8A-AE8F-40E0-A33A-3AC338913148}"/>
              </a:ext>
            </a:extLst>
          </p:cNvPr>
          <p:cNvSpPr>
            <a:spLocks noChangeArrowheads="1"/>
          </p:cNvSpPr>
          <p:nvPr/>
        </p:nvSpPr>
        <p:spPr bwMode="auto">
          <a:xfrm>
            <a:off x="130347" y="424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073B3B61-A369-4A4D-A109-D0E5A4743FC3}"/>
              </a:ext>
            </a:extLst>
          </p:cNvPr>
          <p:cNvGraphicFramePr>
            <a:graphicFrameLocks noChangeAspect="1"/>
          </p:cNvGraphicFramePr>
          <p:nvPr>
            <p:extLst>
              <p:ext uri="{D42A27DB-BD31-4B8C-83A1-F6EECF244321}">
                <p14:modId xmlns:p14="http://schemas.microsoft.com/office/powerpoint/2010/main" val="2202973018"/>
              </p:ext>
            </p:extLst>
          </p:nvPr>
        </p:nvGraphicFramePr>
        <p:xfrm>
          <a:off x="4383088" y="1804047"/>
          <a:ext cx="577850" cy="1333500"/>
        </p:xfrm>
        <a:graphic>
          <a:graphicData uri="http://schemas.openxmlformats.org/presentationml/2006/ole">
            <mc:AlternateContent xmlns:mc="http://schemas.openxmlformats.org/markup-compatibility/2006">
              <mc:Choice xmlns:v="urn:schemas-microsoft-com:vml" Requires="v">
                <p:oleObj spid="_x0000_s18582" name="Acrobat Document" showAsIcon="1" r:id="rId7" imgW="380880" imgH="806400" progId="AcroExch.Document.DC">
                  <p:embed/>
                </p:oleObj>
              </mc:Choice>
              <mc:Fallback>
                <p:oleObj name="Acrobat Document" showAsIcon="1" r:id="rId7" imgW="380880" imgH="806400" progId="AcroExch.Document.DC">
                  <p:embed/>
                  <p:pic>
                    <p:nvPicPr>
                      <p:cNvPr id="17" name="Object 16">
                        <a:extLst>
                          <a:ext uri="{FF2B5EF4-FFF2-40B4-BE49-F238E27FC236}">
                            <a16:creationId xmlns:a16="http://schemas.microsoft.com/office/drawing/2014/main" id="{073B3B61-A369-4A4D-A109-D0E5A4743FC3}"/>
                          </a:ext>
                        </a:extLst>
                      </p:cNvPr>
                      <p:cNvPicPr>
                        <a:picLocks noChangeAspect="1" noChangeArrowheads="1"/>
                      </p:cNvPicPr>
                      <p:nvPr/>
                    </p:nvPicPr>
                    <p:blipFill>
                      <a:blip r:embed="rId8"/>
                      <a:srcRect/>
                      <a:stretch>
                        <a:fillRect/>
                      </a:stretch>
                    </p:blipFill>
                    <p:spPr bwMode="auto">
                      <a:xfrm>
                        <a:off x="4383088" y="1804047"/>
                        <a:ext cx="577850" cy="1333500"/>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88279188-C887-44F1-A8C9-AFF1660C780D}"/>
              </a:ext>
            </a:extLst>
          </p:cNvPr>
          <p:cNvGraphicFramePr>
            <a:graphicFrameLocks noChangeAspect="1"/>
          </p:cNvGraphicFramePr>
          <p:nvPr>
            <p:extLst>
              <p:ext uri="{D42A27DB-BD31-4B8C-83A1-F6EECF244321}">
                <p14:modId xmlns:p14="http://schemas.microsoft.com/office/powerpoint/2010/main" val="3007496514"/>
              </p:ext>
            </p:extLst>
          </p:nvPr>
        </p:nvGraphicFramePr>
        <p:xfrm>
          <a:off x="7325602" y="5364004"/>
          <a:ext cx="772934" cy="669608"/>
        </p:xfrm>
        <a:graphic>
          <a:graphicData uri="http://schemas.openxmlformats.org/presentationml/2006/ole">
            <mc:AlternateContent xmlns:mc="http://schemas.openxmlformats.org/markup-compatibility/2006">
              <mc:Choice xmlns:v="urn:schemas-microsoft-com:vml" Requires="v">
                <p:oleObj spid="_x0000_s18583" name="Worksheet" showAsIcon="1" r:id="rId9" imgW="914400" imgH="792360" progId="Excel.Sheet.12">
                  <p:embed/>
                </p:oleObj>
              </mc:Choice>
              <mc:Fallback>
                <p:oleObj name="Worksheet" showAsIcon="1" r:id="rId9" imgW="914400" imgH="792360" progId="Excel.Sheet.12">
                  <p:embed/>
                  <p:pic>
                    <p:nvPicPr>
                      <p:cNvPr id="5" name="Object 4">
                        <a:extLst>
                          <a:ext uri="{FF2B5EF4-FFF2-40B4-BE49-F238E27FC236}">
                            <a16:creationId xmlns:a16="http://schemas.microsoft.com/office/drawing/2014/main" id="{88279188-C887-44F1-A8C9-AFF1660C780D}"/>
                          </a:ext>
                        </a:extLst>
                      </p:cNvPr>
                      <p:cNvPicPr/>
                      <p:nvPr/>
                    </p:nvPicPr>
                    <p:blipFill>
                      <a:blip r:embed="rId10"/>
                      <a:stretch>
                        <a:fillRect/>
                      </a:stretch>
                    </p:blipFill>
                    <p:spPr>
                      <a:xfrm>
                        <a:off x="7325602" y="5364004"/>
                        <a:ext cx="772934" cy="669608"/>
                      </a:xfrm>
                      <a:prstGeom prst="rect">
                        <a:avLst/>
                      </a:prstGeom>
                    </p:spPr>
                  </p:pic>
                </p:oleObj>
              </mc:Fallback>
            </mc:AlternateContent>
          </a:graphicData>
        </a:graphic>
      </p:graphicFrame>
    </p:spTree>
    <p:extLst>
      <p:ext uri="{BB962C8B-B14F-4D97-AF65-F5344CB8AC3E}">
        <p14:creationId xmlns:p14="http://schemas.microsoft.com/office/powerpoint/2010/main" val="291775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8FDB-C611-4E31-8E64-55E1BF536C99}"/>
              </a:ext>
            </a:extLst>
          </p:cNvPr>
          <p:cNvSpPr>
            <a:spLocks noGrp="1"/>
          </p:cNvSpPr>
          <p:nvPr>
            <p:ph type="title"/>
          </p:nvPr>
        </p:nvSpPr>
        <p:spPr>
          <a:xfrm>
            <a:off x="181278" y="188255"/>
            <a:ext cx="11150600" cy="551047"/>
          </a:xfrm>
        </p:spPr>
        <p:txBody>
          <a:bodyPr/>
          <a:lstStyle/>
          <a:p>
            <a:r>
              <a:rPr lang="en-US" dirty="0"/>
              <a:t>Contact us</a:t>
            </a:r>
          </a:p>
        </p:txBody>
      </p:sp>
      <p:graphicFrame>
        <p:nvGraphicFramePr>
          <p:cNvPr id="11" name="Table 10">
            <a:extLst>
              <a:ext uri="{FF2B5EF4-FFF2-40B4-BE49-F238E27FC236}">
                <a16:creationId xmlns:a16="http://schemas.microsoft.com/office/drawing/2014/main" id="{C7823F92-EF8A-4B41-A0BF-4D2E3DDF8AE6}"/>
              </a:ext>
            </a:extLst>
          </p:cNvPr>
          <p:cNvGraphicFramePr>
            <a:graphicFrameLocks noGrp="1"/>
          </p:cNvGraphicFramePr>
          <p:nvPr>
            <p:extLst>
              <p:ext uri="{D42A27DB-BD31-4B8C-83A1-F6EECF244321}">
                <p14:modId xmlns:p14="http://schemas.microsoft.com/office/powerpoint/2010/main" val="4162613787"/>
              </p:ext>
            </p:extLst>
          </p:nvPr>
        </p:nvGraphicFramePr>
        <p:xfrm>
          <a:off x="181278" y="888596"/>
          <a:ext cx="11827108" cy="5756449"/>
        </p:xfrm>
        <a:graphic>
          <a:graphicData uri="http://schemas.openxmlformats.org/drawingml/2006/table">
            <a:tbl>
              <a:tblPr firstRow="1" bandRow="1">
                <a:tableStyleId>{5C22544A-7EE6-4342-B048-85BDC9FD1C3A}</a:tableStyleId>
              </a:tblPr>
              <a:tblGrid>
                <a:gridCol w="1139126">
                  <a:extLst>
                    <a:ext uri="{9D8B030D-6E8A-4147-A177-3AD203B41FA5}">
                      <a16:colId xmlns:a16="http://schemas.microsoft.com/office/drawing/2014/main" val="3597689954"/>
                    </a:ext>
                  </a:extLst>
                </a:gridCol>
                <a:gridCol w="1808386">
                  <a:extLst>
                    <a:ext uri="{9D8B030D-6E8A-4147-A177-3AD203B41FA5}">
                      <a16:colId xmlns:a16="http://schemas.microsoft.com/office/drawing/2014/main" val="238683764"/>
                    </a:ext>
                  </a:extLst>
                </a:gridCol>
                <a:gridCol w="2346593">
                  <a:extLst>
                    <a:ext uri="{9D8B030D-6E8A-4147-A177-3AD203B41FA5}">
                      <a16:colId xmlns:a16="http://schemas.microsoft.com/office/drawing/2014/main" val="1253331438"/>
                    </a:ext>
                  </a:extLst>
                </a:gridCol>
                <a:gridCol w="2802023">
                  <a:extLst>
                    <a:ext uri="{9D8B030D-6E8A-4147-A177-3AD203B41FA5}">
                      <a16:colId xmlns:a16="http://schemas.microsoft.com/office/drawing/2014/main" val="197751461"/>
                    </a:ext>
                  </a:extLst>
                </a:gridCol>
                <a:gridCol w="3730980">
                  <a:extLst>
                    <a:ext uri="{9D8B030D-6E8A-4147-A177-3AD203B41FA5}">
                      <a16:colId xmlns:a16="http://schemas.microsoft.com/office/drawing/2014/main" val="1621683907"/>
                    </a:ext>
                  </a:extLst>
                </a:gridCol>
              </a:tblGrid>
              <a:tr h="955849">
                <a:tc>
                  <a:txBody>
                    <a:bodyPr/>
                    <a:lstStyle/>
                    <a:p>
                      <a:endParaRPr lang="en-US" dirty="0"/>
                    </a:p>
                  </a:txBody>
                  <a:tcPr/>
                </a:tc>
                <a:tc>
                  <a:txBody>
                    <a:bodyPr/>
                    <a:lstStyle/>
                    <a:p>
                      <a:r>
                        <a:rPr lang="en-US" dirty="0"/>
                        <a:t>DRI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Management</a:t>
                      </a:r>
                    </a:p>
                    <a:p>
                      <a:endParaRPr lang="en-US" dirty="0"/>
                    </a:p>
                  </a:txBody>
                  <a:tcPr/>
                </a:tc>
                <a:tc>
                  <a:txBody>
                    <a:bodyPr/>
                    <a:lstStyle/>
                    <a:p>
                      <a:r>
                        <a:rPr lang="en-US" dirty="0"/>
                        <a:t>Core Team Focal</a:t>
                      </a:r>
                    </a:p>
                  </a:txBody>
                  <a:tcPr/>
                </a:tc>
                <a:tc>
                  <a:txBody>
                    <a:bodyPr/>
                    <a:lstStyle/>
                    <a:p>
                      <a:r>
                        <a:rPr lang="en-US" dirty="0"/>
                        <a:t> Enterprise collaboration</a:t>
                      </a:r>
                    </a:p>
                  </a:txBody>
                  <a:tcPr/>
                </a:tc>
                <a:extLst>
                  <a:ext uri="{0D108BD9-81ED-4DB2-BD59-A6C34878D82A}">
                    <a16:rowId xmlns:a16="http://schemas.microsoft.com/office/drawing/2014/main" val="2933335979"/>
                  </a:ext>
                </a:extLst>
              </a:tr>
              <a:tr h="2031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DevSecOps</a:t>
                      </a:r>
                    </a:p>
                    <a:p>
                      <a:endParaRPr lang="en-US" sz="1200" b="1" dirty="0"/>
                    </a:p>
                  </a:txBody>
                  <a:tcPr/>
                </a:tc>
                <a:tc>
                  <a:txBody>
                    <a:bodyPr/>
                    <a:lstStyle/>
                    <a:p>
                      <a:r>
                        <a:rPr lang="de-DE" sz="1200" b="1" dirty="0">
                          <a:hlinkClick r:id="rId2"/>
                        </a:rPr>
                        <a:t>Abhishek Singh</a:t>
                      </a:r>
                      <a:endParaRPr lang="de-DE" sz="1200" b="1" dirty="0"/>
                    </a:p>
                    <a:p>
                      <a:endParaRPr lang="de-DE"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txBody>
                  <a:tcPr/>
                </a:tc>
                <a:tc>
                  <a:txBody>
                    <a:bodyPr/>
                    <a:lstStyle/>
                    <a:p>
                      <a:r>
                        <a:rPr lang="pt-BR" sz="1200" b="1" dirty="0"/>
                        <a:t>Kolhar Laxmidevi</a:t>
                      </a:r>
                    </a:p>
                    <a:p>
                      <a:r>
                        <a:rPr lang="pt-BR" sz="1200" b="1" dirty="0"/>
                        <a:t>Kumar Anand</a:t>
                      </a:r>
                      <a:endParaRPr lang="en-US" sz="1200" b="1" dirty="0"/>
                    </a:p>
                  </a:txBody>
                  <a:tcPr/>
                </a:tc>
                <a:tc rowSpan="2">
                  <a:txBody>
                    <a:bodyPr/>
                    <a:lstStyle/>
                    <a:p>
                      <a:pPr marL="228600" indent="-228600">
                        <a:buFont typeface="+mj-lt"/>
                        <a:buAutoNum type="arabicPeriod"/>
                      </a:pPr>
                      <a:r>
                        <a:rPr lang="en-US" sz="900" b="1" kern="1200" dirty="0">
                          <a:solidFill>
                            <a:schemeClr val="dk1"/>
                          </a:solidFill>
                          <a:effectLst/>
                          <a:latin typeface="+mn-lt"/>
                          <a:ea typeface="+mn-ea"/>
                          <a:cs typeface="+mn-cs"/>
                        </a:rPr>
                        <a:t>Singh, Abhishek K </a:t>
                      </a:r>
                    </a:p>
                    <a:p>
                      <a:pPr marL="228600" indent="-228600">
                        <a:buFont typeface="+mj-lt"/>
                        <a:buAutoNum type="arabicPeriod"/>
                      </a:pPr>
                      <a:r>
                        <a:rPr lang="en-US" sz="900" b="1" kern="1200" dirty="0">
                          <a:solidFill>
                            <a:schemeClr val="dk1"/>
                          </a:solidFill>
                          <a:effectLst/>
                          <a:latin typeface="+mn-lt"/>
                          <a:ea typeface="+mn-ea"/>
                          <a:cs typeface="+mn-cs"/>
                        </a:rPr>
                        <a:t>Valiyarayil, Siby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b="1" kern="1200" dirty="0">
                          <a:solidFill>
                            <a:schemeClr val="dk1"/>
                          </a:solidFill>
                          <a:effectLst/>
                          <a:latin typeface="+mn-lt"/>
                          <a:ea typeface="+mn-ea"/>
                          <a:cs typeface="+mn-cs"/>
                        </a:rPr>
                        <a:t>Nair, Aathira Manikandan </a:t>
                      </a:r>
                    </a:p>
                    <a:p>
                      <a:pPr marL="228600" indent="-228600">
                        <a:buFont typeface="+mj-lt"/>
                        <a:buAutoNum type="arabicPeriod"/>
                      </a:pPr>
                      <a:r>
                        <a:rPr lang="pl-PL" sz="900" b="1" kern="1200" dirty="0">
                          <a:solidFill>
                            <a:schemeClr val="dk1"/>
                          </a:solidFill>
                          <a:effectLst/>
                          <a:latin typeface="+mn-lt"/>
                          <a:ea typeface="+mn-ea"/>
                          <a:cs typeface="+mn-cs"/>
                        </a:rPr>
                        <a:t>P, Ashwini </a:t>
                      </a:r>
                      <a:endParaRPr lang="en-US" sz="900" b="1" kern="1200" dirty="0">
                        <a:solidFill>
                          <a:schemeClr val="dk1"/>
                        </a:solidFill>
                        <a:effectLst/>
                        <a:latin typeface="+mn-lt"/>
                        <a:ea typeface="+mn-ea"/>
                        <a:cs typeface="+mn-cs"/>
                      </a:endParaRPr>
                    </a:p>
                    <a:p>
                      <a:pPr marL="228600" indent="-228600">
                        <a:buFont typeface="+mj-lt"/>
                        <a:buAutoNum type="arabicPeriod"/>
                      </a:pPr>
                      <a:r>
                        <a:rPr lang="en-US" sz="900" b="0" kern="1200" dirty="0">
                          <a:solidFill>
                            <a:schemeClr val="dk1"/>
                          </a:solidFill>
                          <a:effectLst/>
                          <a:latin typeface="+mn-lt"/>
                          <a:ea typeface="+mn-ea"/>
                          <a:cs typeface="+mn-cs"/>
                        </a:rPr>
                        <a:t>Pattanaik, Anup K </a:t>
                      </a:r>
                    </a:p>
                    <a:p>
                      <a:pPr marL="228600" indent="-228600">
                        <a:buFont typeface="+mj-lt"/>
                        <a:buAutoNum type="arabicPeriod"/>
                      </a:pPr>
                      <a:r>
                        <a:rPr lang="en-US" sz="900" kern="1200" dirty="0">
                          <a:solidFill>
                            <a:schemeClr val="dk1"/>
                          </a:solidFill>
                          <a:effectLst/>
                          <a:latin typeface="+mn-lt"/>
                          <a:ea typeface="+mn-ea"/>
                          <a:cs typeface="+mn-cs"/>
                        </a:rPr>
                        <a:t>Ammata, Sudhakar</a:t>
                      </a:r>
                    </a:p>
                    <a:p>
                      <a:pPr marL="228600" indent="-228600">
                        <a:buFont typeface="+mj-lt"/>
                        <a:buAutoNum type="arabicPeriod"/>
                      </a:pPr>
                      <a:r>
                        <a:rPr lang="en-US" sz="900" kern="1200" dirty="0">
                          <a:solidFill>
                            <a:schemeClr val="dk1"/>
                          </a:solidFill>
                          <a:effectLst/>
                          <a:latin typeface="+mn-lt"/>
                          <a:ea typeface="+mn-ea"/>
                          <a:cs typeface="+mn-cs"/>
                        </a:rPr>
                        <a:t>Bakhedi, Bharati Bahubali</a:t>
                      </a:r>
                    </a:p>
                    <a:p>
                      <a:pPr marL="228600" indent="-228600">
                        <a:buFont typeface="+mj-lt"/>
                        <a:buAutoNum type="arabicPeriod"/>
                      </a:pPr>
                      <a:r>
                        <a:rPr lang="en-US" sz="900" kern="1200" dirty="0">
                          <a:solidFill>
                            <a:schemeClr val="dk1"/>
                          </a:solidFill>
                          <a:effectLst/>
                          <a:latin typeface="+mn-lt"/>
                          <a:ea typeface="+mn-ea"/>
                          <a:cs typeface="+mn-cs"/>
                        </a:rPr>
                        <a:t>Balraj, Bharath K </a:t>
                      </a:r>
                    </a:p>
                    <a:p>
                      <a:pPr marL="228600" indent="-228600">
                        <a:buFont typeface="+mj-lt"/>
                        <a:buAutoNum type="arabicPeriod"/>
                      </a:pPr>
                      <a:r>
                        <a:rPr lang="en-US" sz="900" kern="1200" dirty="0">
                          <a:solidFill>
                            <a:schemeClr val="dk1"/>
                          </a:solidFill>
                          <a:effectLst/>
                          <a:latin typeface="+mn-lt"/>
                          <a:ea typeface="+mn-ea"/>
                          <a:cs typeface="+mn-cs"/>
                        </a:rPr>
                        <a:t>Ghosh, Saikat </a:t>
                      </a:r>
                    </a:p>
                    <a:p>
                      <a:pPr marL="228600" indent="-228600">
                        <a:buFont typeface="+mj-lt"/>
                        <a:buAutoNum type="arabicPeriod"/>
                      </a:pPr>
                      <a:r>
                        <a:rPr lang="en-US" sz="900" kern="1200" dirty="0">
                          <a:solidFill>
                            <a:schemeClr val="dk1"/>
                          </a:solidFill>
                          <a:effectLst/>
                          <a:latin typeface="+mn-lt"/>
                          <a:ea typeface="+mn-ea"/>
                          <a:cs typeface="+mn-cs"/>
                        </a:rPr>
                        <a:t>Ghosh, Subhabrata </a:t>
                      </a:r>
                    </a:p>
                    <a:p>
                      <a:pPr marL="228600" indent="-228600">
                        <a:buFont typeface="+mj-lt"/>
                        <a:buAutoNum type="arabicPeriod"/>
                      </a:pPr>
                      <a:r>
                        <a:rPr lang="en-US" sz="900" kern="1200" dirty="0">
                          <a:solidFill>
                            <a:schemeClr val="dk1"/>
                          </a:solidFill>
                          <a:effectLst/>
                          <a:latin typeface="+mn-lt"/>
                          <a:ea typeface="+mn-ea"/>
                          <a:cs typeface="+mn-cs"/>
                        </a:rPr>
                        <a:t>Gundupalli, Rajesh Reddy </a:t>
                      </a:r>
                    </a:p>
                    <a:p>
                      <a:pPr marL="228600" indent="-228600">
                        <a:buFont typeface="+mj-lt"/>
                        <a:buAutoNum type="arabicPeriod"/>
                      </a:pPr>
                      <a:r>
                        <a:rPr lang="en-US" sz="900" kern="1200" dirty="0">
                          <a:solidFill>
                            <a:schemeClr val="dk1"/>
                          </a:solidFill>
                          <a:effectLst/>
                          <a:latin typeface="+mn-lt"/>
                          <a:ea typeface="+mn-ea"/>
                          <a:cs typeface="+mn-cs"/>
                        </a:rPr>
                        <a:t>H D, Sarika </a:t>
                      </a:r>
                    </a:p>
                    <a:p>
                      <a:pPr marL="228600" indent="-228600">
                        <a:buFont typeface="+mj-lt"/>
                        <a:buAutoNum type="arabicPeriod"/>
                      </a:pPr>
                      <a:r>
                        <a:rPr lang="en-US" sz="900" kern="1200" dirty="0">
                          <a:solidFill>
                            <a:schemeClr val="dk1"/>
                          </a:solidFill>
                          <a:effectLst/>
                          <a:latin typeface="+mn-lt"/>
                          <a:ea typeface="+mn-ea"/>
                          <a:cs typeface="+mn-cs"/>
                        </a:rPr>
                        <a:t>K L, Bharath </a:t>
                      </a:r>
                    </a:p>
                    <a:p>
                      <a:pPr marL="228600" indent="-228600">
                        <a:buFont typeface="+mj-lt"/>
                        <a:buAutoNum type="arabicPeriod"/>
                      </a:pPr>
                      <a:r>
                        <a:rPr lang="en-US" sz="900" kern="1200" dirty="0">
                          <a:solidFill>
                            <a:schemeClr val="dk1"/>
                          </a:solidFill>
                          <a:effectLst/>
                          <a:latin typeface="+mn-lt"/>
                          <a:ea typeface="+mn-ea"/>
                          <a:cs typeface="+mn-cs"/>
                        </a:rPr>
                        <a:t>Karri, Ram Sai </a:t>
                      </a:r>
                    </a:p>
                    <a:p>
                      <a:pPr marL="228600" indent="-228600">
                        <a:buFont typeface="+mj-lt"/>
                        <a:buAutoNum type="arabicPeriod"/>
                      </a:pPr>
                      <a:r>
                        <a:rPr lang="en-US" sz="900" kern="1200" dirty="0">
                          <a:solidFill>
                            <a:schemeClr val="dk1"/>
                          </a:solidFill>
                          <a:effectLst/>
                          <a:latin typeface="+mn-lt"/>
                          <a:ea typeface="+mn-ea"/>
                          <a:cs typeface="+mn-cs"/>
                        </a:rPr>
                        <a:t>K-R, Rahul </a:t>
                      </a:r>
                    </a:p>
                    <a:p>
                      <a:pPr marL="228600" indent="-228600">
                        <a:buFont typeface="+mj-lt"/>
                        <a:buAutoNum type="arabicPeriod"/>
                      </a:pPr>
                      <a:r>
                        <a:rPr lang="en-US" sz="900" kern="1200" dirty="0">
                          <a:solidFill>
                            <a:schemeClr val="dk1"/>
                          </a:solidFill>
                          <a:effectLst/>
                          <a:latin typeface="+mn-lt"/>
                          <a:ea typeface="+mn-ea"/>
                          <a:cs typeface="+mn-cs"/>
                        </a:rPr>
                        <a:t>Kuriakose, Tintu M </a:t>
                      </a:r>
                    </a:p>
                    <a:p>
                      <a:pPr marL="228600" indent="-228600">
                        <a:buFont typeface="+mj-lt"/>
                        <a:buAutoNum type="arabicPeriod"/>
                      </a:pPr>
                      <a:r>
                        <a:rPr lang="en-US" sz="900" kern="1200" dirty="0">
                          <a:solidFill>
                            <a:schemeClr val="dk1"/>
                          </a:solidFill>
                          <a:effectLst/>
                          <a:latin typeface="+mn-lt"/>
                          <a:ea typeface="+mn-ea"/>
                          <a:cs typeface="+mn-cs"/>
                        </a:rPr>
                        <a:t>Kurian, Abhijith </a:t>
                      </a:r>
                    </a:p>
                    <a:p>
                      <a:pPr marL="228600" indent="-228600">
                        <a:buFont typeface="+mj-lt"/>
                        <a:buAutoNum type="arabicPeriod"/>
                      </a:pPr>
                      <a:r>
                        <a:rPr lang="en-US" sz="900" kern="1200" dirty="0">
                          <a:solidFill>
                            <a:schemeClr val="dk1"/>
                          </a:solidFill>
                          <a:effectLst/>
                          <a:latin typeface="+mn-lt"/>
                          <a:ea typeface="+mn-ea"/>
                          <a:cs typeface="+mn-cs"/>
                        </a:rPr>
                        <a:t>Kuruba Chandra Kumar </a:t>
                      </a:r>
                    </a:p>
                    <a:p>
                      <a:pPr marL="228600" indent="-228600">
                        <a:buFont typeface="+mj-lt"/>
                        <a:buAutoNum type="arabicPeriod"/>
                      </a:pPr>
                      <a:r>
                        <a:rPr lang="en-US" sz="900" kern="1200" dirty="0">
                          <a:solidFill>
                            <a:schemeClr val="dk1"/>
                          </a:solidFill>
                          <a:effectLst/>
                          <a:latin typeface="+mn-lt"/>
                          <a:ea typeface="+mn-ea"/>
                          <a:cs typeface="+mn-cs"/>
                        </a:rPr>
                        <a:t>Mistry, Ashok </a:t>
                      </a:r>
                    </a:p>
                    <a:p>
                      <a:pPr marL="228600" indent="-228600">
                        <a:buFont typeface="+mj-lt"/>
                        <a:buAutoNum type="arabicPeriod"/>
                      </a:pPr>
                      <a:r>
                        <a:rPr lang="en-US" sz="900" kern="1200" dirty="0">
                          <a:solidFill>
                            <a:schemeClr val="dk1"/>
                          </a:solidFill>
                          <a:effectLst/>
                          <a:latin typeface="+mn-lt"/>
                          <a:ea typeface="+mn-ea"/>
                          <a:cs typeface="+mn-cs"/>
                        </a:rPr>
                        <a:t>Nagaraju, Ganesh </a:t>
                      </a:r>
                    </a:p>
                    <a:p>
                      <a:pPr marL="228600" indent="-228600">
                        <a:buFont typeface="+mj-lt"/>
                        <a:buAutoNum type="arabicPeriod"/>
                      </a:pPr>
                      <a:r>
                        <a:rPr lang="en-US" sz="900" kern="1200" dirty="0">
                          <a:solidFill>
                            <a:schemeClr val="dk1"/>
                          </a:solidFill>
                          <a:effectLst/>
                          <a:latin typeface="+mn-lt"/>
                          <a:ea typeface="+mn-ea"/>
                          <a:cs typeface="+mn-cs"/>
                        </a:rPr>
                        <a:t>Nagziriya, Anshika </a:t>
                      </a:r>
                    </a:p>
                    <a:p>
                      <a:pPr marL="228600" indent="-228600">
                        <a:buFont typeface="+mj-lt"/>
                        <a:buAutoNum type="arabicPeriod"/>
                      </a:pPr>
                      <a:r>
                        <a:rPr lang="en-US" sz="900" kern="1200" dirty="0">
                          <a:solidFill>
                            <a:schemeClr val="dk1"/>
                          </a:solidFill>
                          <a:effectLst/>
                          <a:latin typeface="+mn-lt"/>
                          <a:ea typeface="+mn-ea"/>
                          <a:cs typeface="+mn-cs"/>
                        </a:rPr>
                        <a:t>Padmanaban Shunmugam, Nihila </a:t>
                      </a:r>
                    </a:p>
                    <a:p>
                      <a:pPr marL="228600" indent="-228600">
                        <a:buFont typeface="+mj-lt"/>
                        <a:buAutoNum type="arabicPeriod"/>
                      </a:pPr>
                      <a:r>
                        <a:rPr lang="en-US" sz="900" kern="1200" dirty="0">
                          <a:solidFill>
                            <a:schemeClr val="dk1"/>
                          </a:solidFill>
                          <a:effectLst/>
                          <a:latin typeface="+mn-lt"/>
                          <a:ea typeface="+mn-ea"/>
                          <a:cs typeface="+mn-cs"/>
                        </a:rPr>
                        <a:t>Abhishek Kumar</a:t>
                      </a:r>
                    </a:p>
                    <a:p>
                      <a:pPr marL="228600" indent="-228600">
                        <a:buFont typeface="+mj-lt"/>
                        <a:buAutoNum type="arabicPeriod"/>
                      </a:pPr>
                      <a:r>
                        <a:rPr lang="en-US" sz="900" kern="1200" dirty="0">
                          <a:solidFill>
                            <a:schemeClr val="dk1"/>
                          </a:solidFill>
                          <a:effectLst/>
                          <a:latin typeface="+mn-lt"/>
                          <a:ea typeface="+mn-ea"/>
                          <a:cs typeface="+mn-cs"/>
                        </a:rPr>
                        <a:t>Prabhat, Kumar </a:t>
                      </a:r>
                    </a:p>
                    <a:p>
                      <a:pPr marL="228600" indent="-228600">
                        <a:buFont typeface="+mj-lt"/>
                        <a:buAutoNum type="arabicPeriod"/>
                      </a:pPr>
                      <a:r>
                        <a:rPr lang="en-US" sz="900" kern="1200" dirty="0">
                          <a:solidFill>
                            <a:schemeClr val="dk1"/>
                          </a:solidFill>
                          <a:effectLst/>
                          <a:latin typeface="+mn-lt"/>
                          <a:ea typeface="+mn-ea"/>
                          <a:cs typeface="+mn-cs"/>
                        </a:rPr>
                        <a:t>Radhakrishnan, Chinjumol </a:t>
                      </a:r>
                    </a:p>
                    <a:p>
                      <a:pPr marL="228600" indent="-228600">
                        <a:buFont typeface="+mj-lt"/>
                        <a:buAutoNum type="arabicPeriod"/>
                      </a:pPr>
                      <a:r>
                        <a:rPr lang="en-US" sz="900" kern="1200" dirty="0">
                          <a:solidFill>
                            <a:schemeClr val="dk1"/>
                          </a:solidFill>
                          <a:effectLst/>
                          <a:latin typeface="+mn-lt"/>
                          <a:ea typeface="+mn-ea"/>
                          <a:cs typeface="+mn-cs"/>
                        </a:rPr>
                        <a:t>Reddy, V Sanjeev </a:t>
                      </a:r>
                    </a:p>
                    <a:p>
                      <a:pPr marL="228600" indent="-228600">
                        <a:buFont typeface="+mj-lt"/>
                        <a:buAutoNum type="arabicPeriod"/>
                      </a:pPr>
                      <a:r>
                        <a:rPr lang="en-US" sz="900" kern="1200" dirty="0">
                          <a:solidFill>
                            <a:schemeClr val="dk1"/>
                          </a:solidFill>
                          <a:effectLst/>
                          <a:latin typeface="+mn-lt"/>
                          <a:ea typeface="+mn-ea"/>
                          <a:cs typeface="+mn-cs"/>
                        </a:rPr>
                        <a:t>Rompicherla, Rakesh </a:t>
                      </a:r>
                    </a:p>
                    <a:p>
                      <a:pPr marL="228600" indent="-228600">
                        <a:buFont typeface="+mj-lt"/>
                        <a:buAutoNum type="arabicPeriod"/>
                      </a:pPr>
                      <a:r>
                        <a:rPr lang="en-US" sz="900" kern="1200" dirty="0">
                          <a:solidFill>
                            <a:schemeClr val="dk1"/>
                          </a:solidFill>
                          <a:effectLst/>
                          <a:latin typeface="+mn-lt"/>
                          <a:ea typeface="+mn-ea"/>
                          <a:cs typeface="+mn-cs"/>
                        </a:rPr>
                        <a:t>Sawant, Swapnil Ravindra </a:t>
                      </a:r>
                    </a:p>
                    <a:p>
                      <a:pPr marL="228600" indent="-228600">
                        <a:buFont typeface="+mj-lt"/>
                        <a:buAutoNum type="arabicPeriod"/>
                      </a:pPr>
                      <a:r>
                        <a:rPr lang="en-US" sz="900" kern="1200" dirty="0">
                          <a:solidFill>
                            <a:schemeClr val="dk1"/>
                          </a:solidFill>
                          <a:effectLst/>
                          <a:latin typeface="+mn-lt"/>
                          <a:ea typeface="+mn-ea"/>
                          <a:cs typeface="+mn-cs"/>
                        </a:rPr>
                        <a:t>Varghese, Jessy </a:t>
                      </a:r>
                    </a:p>
                    <a:p>
                      <a:pPr marL="228600" indent="-228600">
                        <a:buFont typeface="+mj-lt"/>
                        <a:buAutoNum type="arabicPeriod"/>
                      </a:pPr>
                      <a:r>
                        <a:rPr lang="en-US" sz="900" kern="1200" dirty="0">
                          <a:solidFill>
                            <a:schemeClr val="dk1"/>
                          </a:solidFill>
                          <a:effectLst/>
                          <a:latin typeface="+mn-lt"/>
                          <a:ea typeface="+mn-ea"/>
                          <a:cs typeface="+mn-cs"/>
                        </a:rPr>
                        <a:t>Vinukonda, Basha </a:t>
                      </a:r>
                    </a:p>
                    <a:p>
                      <a:pPr marL="228600" indent="-228600">
                        <a:buFont typeface="+mj-lt"/>
                        <a:buAutoNum type="arabicPeriod"/>
                      </a:pPr>
                      <a:r>
                        <a:rPr lang="en-US" sz="900" kern="1200" dirty="0">
                          <a:solidFill>
                            <a:schemeClr val="dk1"/>
                          </a:solidFill>
                          <a:effectLst/>
                          <a:latin typeface="+mn-lt"/>
                          <a:ea typeface="+mn-ea"/>
                          <a:cs typeface="+mn-cs"/>
                        </a:rPr>
                        <a:t>Jayanta Mondal</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hlinkClick r:id="rId4"/>
                        </a:rPr>
                        <a:t>DL Product Systems - DevSecOps Core Team</a:t>
                      </a:r>
                      <a:endParaRPr lang="en-US" sz="1000" b="1" dirty="0"/>
                    </a:p>
                  </a:txBody>
                  <a:tcPr/>
                </a:tc>
                <a:tc rowSpan="2">
                  <a:txBody>
                    <a:bodyPr/>
                    <a:lstStyle/>
                    <a:p>
                      <a:pPr marL="228600" indent="-228600">
                        <a:buFont typeface="+mj-lt"/>
                        <a:buAutoNum type="arabicPeriod"/>
                      </a:pPr>
                      <a:r>
                        <a:rPr lang="en-US" sz="1000" dirty="0"/>
                        <a:t>Karthik Tirukkoylur Sekhar</a:t>
                      </a:r>
                    </a:p>
                    <a:p>
                      <a:pPr marL="228600" indent="-228600">
                        <a:buFont typeface="+mj-lt"/>
                        <a:buAutoNum type="arabicPeriod"/>
                      </a:pPr>
                      <a:r>
                        <a:rPr lang="en-US" sz="1000" dirty="0"/>
                        <a:t>Dolly Bhaskara</a:t>
                      </a:r>
                    </a:p>
                    <a:p>
                      <a:pPr marL="228600" indent="-228600">
                        <a:buFont typeface="+mj-lt"/>
                        <a:buAutoNum type="arabicPeriod"/>
                      </a:pPr>
                      <a:r>
                        <a:rPr lang="en-US" sz="1000" dirty="0"/>
                        <a:t>Arun Prakash Jeyaprakash</a:t>
                      </a:r>
                    </a:p>
                    <a:p>
                      <a:pPr marL="228600" indent="-228600">
                        <a:buFont typeface="+mj-lt"/>
                        <a:buAutoNum type="arabicPeriod"/>
                      </a:pPr>
                      <a:r>
                        <a:rPr lang="en-US" sz="1000" dirty="0"/>
                        <a:t>Anandapadmanabhan Gopalakrishnan</a:t>
                      </a:r>
                    </a:p>
                    <a:p>
                      <a:pPr marL="228600" indent="-228600">
                        <a:buFont typeface="+mj-lt"/>
                        <a:buAutoNum type="arabicPeriod"/>
                      </a:pPr>
                      <a:r>
                        <a:rPr lang="en-US" sz="1000" dirty="0"/>
                        <a:t>Sushil Mishra</a:t>
                      </a:r>
                    </a:p>
                    <a:p>
                      <a:pPr marL="228600" indent="-228600">
                        <a:buFont typeface="+mj-lt"/>
                        <a:buAutoNum type="arabicPeriod"/>
                      </a:pPr>
                      <a:r>
                        <a:rPr lang="en-US" sz="1000" dirty="0"/>
                        <a:t>Donald R Wellington</a:t>
                      </a:r>
                    </a:p>
                    <a:p>
                      <a:pPr marL="228600" indent="-228600">
                        <a:buFont typeface="+mj-lt"/>
                        <a:buAutoNum type="arabicPeriod"/>
                      </a:pPr>
                      <a:endParaRPr lang="en-US" sz="10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dirty="0">
                          <a:hlinkClick r:id="rId5"/>
                        </a:rPr>
                        <a:t>DL DSO DRIs</a:t>
                      </a:r>
                      <a:endParaRPr lang="en-US" sz="1000" dirty="0"/>
                    </a:p>
                    <a:p>
                      <a:pPr marL="0" indent="0">
                        <a:buFont typeface="+mj-lt"/>
                        <a:buNone/>
                      </a:pPr>
                      <a:endParaRPr lang="en-US" sz="1000" dirty="0"/>
                    </a:p>
                  </a:txBody>
                  <a:tcPr/>
                </a:tc>
                <a:extLst>
                  <a:ext uri="{0D108BD9-81ED-4DB2-BD59-A6C34878D82A}">
                    <a16:rowId xmlns:a16="http://schemas.microsoft.com/office/drawing/2014/main" val="3918828972"/>
                  </a:ext>
                </a:extLst>
              </a:tr>
              <a:tr h="2700330">
                <a:tc>
                  <a:txBody>
                    <a:bodyPr/>
                    <a:lstStyle/>
                    <a:p>
                      <a:r>
                        <a:rPr lang="en-US" sz="1200" b="1" dirty="0"/>
                        <a:t>Automation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Kenneth C Shew</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b="1" dirty="0">
                          <a:hlinkClick r:id="rId6"/>
                        </a:rPr>
                        <a:t>Naga Harsha Kaggallu</a:t>
                      </a:r>
                      <a:endParaRPr lang="en-US" sz="1200" b="1" dirty="0"/>
                    </a:p>
                  </a:txBody>
                  <a:tcPr/>
                </a:tc>
                <a:tc>
                  <a:txBody>
                    <a:bodyPr/>
                    <a:lstStyle/>
                    <a:p>
                      <a:r>
                        <a:rPr lang="en-US" sz="1200" b="1" dirty="0"/>
                        <a:t>Priyanka Dhanpal Chougule</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4002809953"/>
                  </a:ext>
                </a:extLst>
              </a:tr>
            </a:tbl>
          </a:graphicData>
        </a:graphic>
      </p:graphicFrame>
    </p:spTree>
    <p:extLst>
      <p:ext uri="{BB962C8B-B14F-4D97-AF65-F5344CB8AC3E}">
        <p14:creationId xmlns:p14="http://schemas.microsoft.com/office/powerpoint/2010/main" val="112977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4BAD-C8DB-49F6-BBCC-15C0ABD00CEC}"/>
              </a:ext>
            </a:extLst>
          </p:cNvPr>
          <p:cNvSpPr>
            <a:spLocks noGrp="1"/>
          </p:cNvSpPr>
          <p:nvPr>
            <p:ph type="title"/>
          </p:nvPr>
        </p:nvSpPr>
        <p:spPr>
          <a:xfrm>
            <a:off x="3589879" y="2425617"/>
            <a:ext cx="4347891" cy="920336"/>
          </a:xfrm>
        </p:spPr>
        <p:txBody>
          <a:bodyPr/>
          <a:lstStyle/>
          <a:p>
            <a:pPr algn="ctr"/>
            <a:r>
              <a:rPr lang="en-US" dirty="0"/>
              <a:t>Thank You</a:t>
            </a:r>
          </a:p>
        </p:txBody>
      </p:sp>
    </p:spTree>
    <p:extLst>
      <p:ext uri="{BB962C8B-B14F-4D97-AF65-F5344CB8AC3E}">
        <p14:creationId xmlns:p14="http://schemas.microsoft.com/office/powerpoint/2010/main" val="49566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165-BE90-4B2A-902F-15649171A7AA}"/>
              </a:ext>
            </a:extLst>
          </p:cNvPr>
          <p:cNvSpPr>
            <a:spLocks noGrp="1"/>
          </p:cNvSpPr>
          <p:nvPr>
            <p:ph type="title"/>
          </p:nvPr>
        </p:nvSpPr>
        <p:spPr>
          <a:xfrm>
            <a:off x="331112" y="275956"/>
            <a:ext cx="11150600" cy="920336"/>
          </a:xfrm>
        </p:spPr>
        <p:txBody>
          <a:bodyPr/>
          <a:lstStyle/>
          <a:p>
            <a:pPr algn="ctr"/>
            <a:r>
              <a:rPr lang="en-US" dirty="0"/>
              <a:t> </a:t>
            </a:r>
            <a:r>
              <a:rPr lang="en-US" dirty="0">
                <a:solidFill>
                  <a:schemeClr val="accent1">
                    <a:lumMod val="75000"/>
                  </a:schemeClr>
                </a:solidFill>
              </a:rPr>
              <a:t>Why Implement DevSecOps?</a:t>
            </a:r>
          </a:p>
        </p:txBody>
      </p:sp>
      <p:pic>
        <p:nvPicPr>
          <p:cNvPr id="4" name="Picture 3">
            <a:extLst>
              <a:ext uri="{FF2B5EF4-FFF2-40B4-BE49-F238E27FC236}">
                <a16:creationId xmlns:a16="http://schemas.microsoft.com/office/drawing/2014/main" id="{ACCD57CE-3A7C-4652-AEF8-F82A2E263808}"/>
              </a:ext>
            </a:extLst>
          </p:cNvPr>
          <p:cNvPicPr>
            <a:picLocks noChangeAspect="1"/>
          </p:cNvPicPr>
          <p:nvPr/>
        </p:nvPicPr>
        <p:blipFill>
          <a:blip r:embed="rId3"/>
          <a:stretch>
            <a:fillRect/>
          </a:stretch>
        </p:blipFill>
        <p:spPr>
          <a:xfrm>
            <a:off x="234558" y="2200623"/>
            <a:ext cx="2613631" cy="1823172"/>
          </a:xfrm>
          <a:prstGeom prst="rect">
            <a:avLst/>
          </a:prstGeom>
        </p:spPr>
      </p:pic>
      <p:sp>
        <p:nvSpPr>
          <p:cNvPr id="5" name="TextBox 4">
            <a:extLst>
              <a:ext uri="{FF2B5EF4-FFF2-40B4-BE49-F238E27FC236}">
                <a16:creationId xmlns:a16="http://schemas.microsoft.com/office/drawing/2014/main" id="{CB558795-8245-4DF6-A91F-D3CB2548B4C6}"/>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C5B14A94-1E03-49C7-AE20-2563EA3D5971}"/>
              </a:ext>
            </a:extLst>
          </p:cNvPr>
          <p:cNvSpPr txBox="1"/>
          <p:nvPr/>
        </p:nvSpPr>
        <p:spPr>
          <a:xfrm>
            <a:off x="6096000" y="3429000"/>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82B51D9F-D9B4-4764-B503-65D82E30A4D9}"/>
              </a:ext>
            </a:extLst>
          </p:cNvPr>
          <p:cNvSpPr txBox="1"/>
          <p:nvPr/>
        </p:nvSpPr>
        <p:spPr>
          <a:xfrm>
            <a:off x="5637068" y="2961409"/>
            <a:ext cx="914400" cy="914400"/>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8" name="TextBox 7">
            <a:extLst>
              <a:ext uri="{FF2B5EF4-FFF2-40B4-BE49-F238E27FC236}">
                <a16:creationId xmlns:a16="http://schemas.microsoft.com/office/drawing/2014/main" id="{E2B663D0-52EE-4569-BF5E-4C4DE3BC3D34}"/>
              </a:ext>
            </a:extLst>
          </p:cNvPr>
          <p:cNvSpPr txBox="1"/>
          <p:nvPr/>
        </p:nvSpPr>
        <p:spPr>
          <a:xfrm>
            <a:off x="6224154" y="3304309"/>
            <a:ext cx="1870363"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2400" b="1" dirty="0">
              <a:solidFill>
                <a:schemeClr val="accent2">
                  <a:lumMod val="75000"/>
                </a:schemeClr>
              </a:solidFill>
            </a:endParaRPr>
          </a:p>
        </p:txBody>
      </p:sp>
      <p:sp>
        <p:nvSpPr>
          <p:cNvPr id="10" name="Rectangle 9">
            <a:extLst>
              <a:ext uri="{FF2B5EF4-FFF2-40B4-BE49-F238E27FC236}">
                <a16:creationId xmlns:a16="http://schemas.microsoft.com/office/drawing/2014/main" id="{7CB1AD1F-6355-44E8-8040-6FEDCC7C317C}"/>
              </a:ext>
            </a:extLst>
          </p:cNvPr>
          <p:cNvSpPr/>
          <p:nvPr/>
        </p:nvSpPr>
        <p:spPr>
          <a:xfrm>
            <a:off x="179273" y="1670517"/>
            <a:ext cx="3001815" cy="461665"/>
          </a:xfrm>
          <a:prstGeom prst="rect">
            <a:avLst/>
          </a:prstGeom>
        </p:spPr>
        <p:txBody>
          <a:bodyPr wrap="square">
            <a:spAutoFit/>
          </a:bodyPr>
          <a:lstStyle/>
          <a:p>
            <a:pPr>
              <a:spcBef>
                <a:spcPts val="300"/>
              </a:spcBef>
              <a:spcAft>
                <a:spcPts val="300"/>
              </a:spcAft>
            </a:pPr>
            <a:r>
              <a:rPr lang="en-US" sz="2400" b="1" dirty="0">
                <a:solidFill>
                  <a:schemeClr val="accent3">
                    <a:lumMod val="75000"/>
                  </a:schemeClr>
                </a:solidFill>
              </a:rPr>
              <a:t>Improved Security</a:t>
            </a:r>
          </a:p>
        </p:txBody>
      </p:sp>
      <p:pic>
        <p:nvPicPr>
          <p:cNvPr id="11" name="Picture 10">
            <a:extLst>
              <a:ext uri="{FF2B5EF4-FFF2-40B4-BE49-F238E27FC236}">
                <a16:creationId xmlns:a16="http://schemas.microsoft.com/office/drawing/2014/main" id="{F3E09200-EA61-4984-9031-FA155241F8EC}"/>
              </a:ext>
            </a:extLst>
          </p:cNvPr>
          <p:cNvPicPr>
            <a:picLocks noChangeAspect="1"/>
          </p:cNvPicPr>
          <p:nvPr/>
        </p:nvPicPr>
        <p:blipFill>
          <a:blip r:embed="rId4"/>
          <a:stretch>
            <a:fillRect/>
          </a:stretch>
        </p:blipFill>
        <p:spPr>
          <a:xfrm>
            <a:off x="3101544" y="2193278"/>
            <a:ext cx="2685266" cy="1823172"/>
          </a:xfrm>
          <a:prstGeom prst="rect">
            <a:avLst/>
          </a:prstGeom>
        </p:spPr>
      </p:pic>
      <p:sp>
        <p:nvSpPr>
          <p:cNvPr id="12" name="TextBox 11">
            <a:extLst>
              <a:ext uri="{FF2B5EF4-FFF2-40B4-BE49-F238E27FC236}">
                <a16:creationId xmlns:a16="http://schemas.microsoft.com/office/drawing/2014/main" id="{D8B4343B-6497-4F50-931B-A2BD49F5E290}"/>
              </a:ext>
            </a:extLst>
          </p:cNvPr>
          <p:cNvSpPr txBox="1"/>
          <p:nvPr/>
        </p:nvSpPr>
        <p:spPr>
          <a:xfrm>
            <a:off x="3831666" y="4436918"/>
            <a:ext cx="3643021" cy="914400"/>
          </a:xfrm>
          <a:prstGeom prst="rect">
            <a:avLst/>
          </a:prstGeom>
          <a:ln w="6350">
            <a:noFill/>
            <a:miter lim="800000"/>
          </a:ln>
        </p:spPr>
        <p:txBody>
          <a:bodyPr vert="horz" wrap="none" lIns="0" tIns="0" rIns="0" bIns="0" rtlCol="0">
            <a:noAutofit/>
          </a:bodyPr>
          <a:lstStyle/>
          <a:p>
            <a:pPr>
              <a:spcBef>
                <a:spcPts val="300"/>
              </a:spcBef>
              <a:spcAft>
                <a:spcPts val="300"/>
              </a:spcAft>
            </a:pPr>
            <a:endParaRPr lang="en-US" sz="1400" dirty="0"/>
          </a:p>
        </p:txBody>
      </p:sp>
      <p:pic>
        <p:nvPicPr>
          <p:cNvPr id="13" name="Picture 12">
            <a:extLst>
              <a:ext uri="{FF2B5EF4-FFF2-40B4-BE49-F238E27FC236}">
                <a16:creationId xmlns:a16="http://schemas.microsoft.com/office/drawing/2014/main" id="{770B9230-5E00-4DB4-A9CE-C50C8DC646EC}"/>
              </a:ext>
            </a:extLst>
          </p:cNvPr>
          <p:cNvPicPr>
            <a:picLocks noChangeAspect="1"/>
          </p:cNvPicPr>
          <p:nvPr/>
        </p:nvPicPr>
        <p:blipFill>
          <a:blip r:embed="rId5"/>
          <a:stretch>
            <a:fillRect/>
          </a:stretch>
        </p:blipFill>
        <p:spPr>
          <a:xfrm>
            <a:off x="3101544" y="3998000"/>
            <a:ext cx="2685266" cy="1980941"/>
          </a:xfrm>
          <a:prstGeom prst="rect">
            <a:avLst/>
          </a:prstGeom>
        </p:spPr>
      </p:pic>
      <p:sp>
        <p:nvSpPr>
          <p:cNvPr id="14" name="TextBox 13">
            <a:extLst>
              <a:ext uri="{FF2B5EF4-FFF2-40B4-BE49-F238E27FC236}">
                <a16:creationId xmlns:a16="http://schemas.microsoft.com/office/drawing/2014/main" id="{9D774D00-A201-4467-A710-6F09DB3716E1}"/>
              </a:ext>
            </a:extLst>
          </p:cNvPr>
          <p:cNvSpPr txBox="1"/>
          <p:nvPr/>
        </p:nvSpPr>
        <p:spPr>
          <a:xfrm>
            <a:off x="3503195" y="1728066"/>
            <a:ext cx="1881963" cy="505433"/>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Collaboration</a:t>
            </a:r>
          </a:p>
        </p:txBody>
      </p:sp>
      <p:pic>
        <p:nvPicPr>
          <p:cNvPr id="16" name="Picture 15">
            <a:extLst>
              <a:ext uri="{FF2B5EF4-FFF2-40B4-BE49-F238E27FC236}">
                <a16:creationId xmlns:a16="http://schemas.microsoft.com/office/drawing/2014/main" id="{A847C27B-6A14-4646-9428-BC119579277B}"/>
              </a:ext>
            </a:extLst>
          </p:cNvPr>
          <p:cNvPicPr>
            <a:picLocks noChangeAspect="1"/>
          </p:cNvPicPr>
          <p:nvPr/>
        </p:nvPicPr>
        <p:blipFill>
          <a:blip r:embed="rId6"/>
          <a:stretch>
            <a:fillRect/>
          </a:stretch>
        </p:blipFill>
        <p:spPr>
          <a:xfrm>
            <a:off x="6040165" y="2193276"/>
            <a:ext cx="2745589" cy="1823174"/>
          </a:xfrm>
          <a:prstGeom prst="rect">
            <a:avLst/>
          </a:prstGeom>
        </p:spPr>
      </p:pic>
      <p:sp>
        <p:nvSpPr>
          <p:cNvPr id="20" name="TextBox 19">
            <a:extLst>
              <a:ext uri="{FF2B5EF4-FFF2-40B4-BE49-F238E27FC236}">
                <a16:creationId xmlns:a16="http://schemas.microsoft.com/office/drawing/2014/main" id="{40C5BBA7-3E79-47FB-8E1D-2F5D79138D83}"/>
              </a:ext>
            </a:extLst>
          </p:cNvPr>
          <p:cNvSpPr txBox="1"/>
          <p:nvPr/>
        </p:nvSpPr>
        <p:spPr>
          <a:xfrm>
            <a:off x="6029370" y="1731679"/>
            <a:ext cx="2756384"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Time to Market</a:t>
            </a:r>
          </a:p>
        </p:txBody>
      </p:sp>
      <p:pic>
        <p:nvPicPr>
          <p:cNvPr id="21" name="Picture 20">
            <a:extLst>
              <a:ext uri="{FF2B5EF4-FFF2-40B4-BE49-F238E27FC236}">
                <a16:creationId xmlns:a16="http://schemas.microsoft.com/office/drawing/2014/main" id="{8D026409-52F5-41D8-8B0A-658683848A1B}"/>
              </a:ext>
            </a:extLst>
          </p:cNvPr>
          <p:cNvPicPr>
            <a:picLocks noChangeAspect="1"/>
          </p:cNvPicPr>
          <p:nvPr/>
        </p:nvPicPr>
        <p:blipFill>
          <a:blip r:embed="rId7"/>
          <a:stretch>
            <a:fillRect/>
          </a:stretch>
        </p:blipFill>
        <p:spPr>
          <a:xfrm>
            <a:off x="9164782" y="2200623"/>
            <a:ext cx="2919845" cy="1830519"/>
          </a:xfrm>
          <a:prstGeom prst="rect">
            <a:avLst/>
          </a:prstGeom>
        </p:spPr>
      </p:pic>
      <p:pic>
        <p:nvPicPr>
          <p:cNvPr id="22" name="Picture 21">
            <a:extLst>
              <a:ext uri="{FF2B5EF4-FFF2-40B4-BE49-F238E27FC236}">
                <a16:creationId xmlns:a16="http://schemas.microsoft.com/office/drawing/2014/main" id="{9CADB6E9-BD23-4477-8016-C9C3AEDF5D2C}"/>
              </a:ext>
            </a:extLst>
          </p:cNvPr>
          <p:cNvPicPr>
            <a:picLocks noChangeAspect="1"/>
          </p:cNvPicPr>
          <p:nvPr/>
        </p:nvPicPr>
        <p:blipFill>
          <a:blip r:embed="rId8"/>
          <a:stretch>
            <a:fillRect/>
          </a:stretch>
        </p:blipFill>
        <p:spPr>
          <a:xfrm>
            <a:off x="9128143" y="4056768"/>
            <a:ext cx="2956483" cy="1918178"/>
          </a:xfrm>
          <a:prstGeom prst="rect">
            <a:avLst/>
          </a:prstGeom>
        </p:spPr>
      </p:pic>
      <p:sp>
        <p:nvSpPr>
          <p:cNvPr id="33" name="TextBox 32">
            <a:extLst>
              <a:ext uri="{FF2B5EF4-FFF2-40B4-BE49-F238E27FC236}">
                <a16:creationId xmlns:a16="http://schemas.microsoft.com/office/drawing/2014/main" id="{492C72F3-303B-4E58-8F5D-9DC29FA9FD65}"/>
              </a:ext>
            </a:extLst>
          </p:cNvPr>
          <p:cNvSpPr txBox="1"/>
          <p:nvPr/>
        </p:nvSpPr>
        <p:spPr>
          <a:xfrm>
            <a:off x="9117751" y="1751808"/>
            <a:ext cx="3333068" cy="37645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400" b="1" dirty="0">
                <a:solidFill>
                  <a:schemeClr val="accent3">
                    <a:lumMod val="75000"/>
                  </a:schemeClr>
                </a:solidFill>
              </a:rPr>
              <a:t>          Compliance</a:t>
            </a:r>
          </a:p>
        </p:txBody>
      </p:sp>
      <p:pic>
        <p:nvPicPr>
          <p:cNvPr id="39" name="Picture 38">
            <a:extLst>
              <a:ext uri="{FF2B5EF4-FFF2-40B4-BE49-F238E27FC236}">
                <a16:creationId xmlns:a16="http://schemas.microsoft.com/office/drawing/2014/main" id="{A9AD1181-FE32-4BF9-BE88-ABBC9137DFAE}"/>
              </a:ext>
            </a:extLst>
          </p:cNvPr>
          <p:cNvPicPr>
            <a:picLocks noChangeAspect="1"/>
          </p:cNvPicPr>
          <p:nvPr/>
        </p:nvPicPr>
        <p:blipFill>
          <a:blip r:embed="rId9"/>
          <a:stretch>
            <a:fillRect/>
          </a:stretch>
        </p:blipFill>
        <p:spPr>
          <a:xfrm>
            <a:off x="234558" y="4023795"/>
            <a:ext cx="2613632" cy="1943804"/>
          </a:xfrm>
          <a:prstGeom prst="rect">
            <a:avLst/>
          </a:prstGeom>
        </p:spPr>
      </p:pic>
      <p:pic>
        <p:nvPicPr>
          <p:cNvPr id="3" name="Picture 2">
            <a:extLst>
              <a:ext uri="{FF2B5EF4-FFF2-40B4-BE49-F238E27FC236}">
                <a16:creationId xmlns:a16="http://schemas.microsoft.com/office/drawing/2014/main" id="{EC501CC6-E011-44D0-8FA9-5F13FE0E2B6F}"/>
              </a:ext>
            </a:extLst>
          </p:cNvPr>
          <p:cNvPicPr>
            <a:picLocks noChangeAspect="1"/>
          </p:cNvPicPr>
          <p:nvPr/>
        </p:nvPicPr>
        <p:blipFill>
          <a:blip r:embed="rId10"/>
          <a:stretch>
            <a:fillRect/>
          </a:stretch>
        </p:blipFill>
        <p:spPr>
          <a:xfrm>
            <a:off x="6029371" y="4022009"/>
            <a:ext cx="2756384" cy="1918178"/>
          </a:xfrm>
          <a:prstGeom prst="rect">
            <a:avLst/>
          </a:prstGeom>
        </p:spPr>
      </p:pic>
    </p:spTree>
    <p:extLst>
      <p:ext uri="{BB962C8B-B14F-4D97-AF65-F5344CB8AC3E}">
        <p14:creationId xmlns:p14="http://schemas.microsoft.com/office/powerpoint/2010/main" val="10456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67BC-F56D-42F0-AC1C-FF0AB92D1D89}"/>
              </a:ext>
            </a:extLst>
          </p:cNvPr>
          <p:cNvSpPr>
            <a:spLocks noGrp="1"/>
          </p:cNvSpPr>
          <p:nvPr>
            <p:ph type="title"/>
          </p:nvPr>
        </p:nvSpPr>
        <p:spPr>
          <a:xfrm>
            <a:off x="204653" y="246620"/>
            <a:ext cx="11150600" cy="949881"/>
          </a:xfrm>
        </p:spPr>
        <p:txBody>
          <a:bodyPr>
            <a:normAutofit fontScale="90000"/>
          </a:bodyPr>
          <a:lstStyle/>
          <a:p>
            <a:r>
              <a:rPr lang="en-US" b="0" dirty="0"/>
              <a:t>Understanding </a:t>
            </a:r>
            <a:r>
              <a:rPr lang="en-US" b="0" dirty="0" err="1"/>
              <a:t>DevSecOps</a:t>
            </a:r>
            <a:r>
              <a:rPr lang="en-US" b="0" dirty="0"/>
              <a:t> Maturity</a:t>
            </a:r>
            <a:br>
              <a:rPr lang="en-US" b="0" dirty="0"/>
            </a:br>
            <a:endParaRPr lang="en-US" dirty="0"/>
          </a:p>
        </p:txBody>
      </p:sp>
      <p:sp>
        <p:nvSpPr>
          <p:cNvPr id="59" name="Rectangle 58">
            <a:extLst>
              <a:ext uri="{FF2B5EF4-FFF2-40B4-BE49-F238E27FC236}">
                <a16:creationId xmlns:a16="http://schemas.microsoft.com/office/drawing/2014/main" id="{B82D38F6-02B8-42E4-BB90-04405FF68048}"/>
              </a:ext>
            </a:extLst>
          </p:cNvPr>
          <p:cNvSpPr/>
          <p:nvPr/>
        </p:nvSpPr>
        <p:spPr>
          <a:xfrm>
            <a:off x="3594847" y="6149788"/>
            <a:ext cx="5082988"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D4824DB3-0D83-42A3-82FE-36E3A2D7931D}"/>
              </a:ext>
            </a:extLst>
          </p:cNvPr>
          <p:cNvGraphicFramePr>
            <a:graphicFrameLocks noGrp="1"/>
          </p:cNvGraphicFramePr>
          <p:nvPr>
            <p:extLst/>
          </p:nvPr>
        </p:nvGraphicFramePr>
        <p:xfrm>
          <a:off x="2076994" y="960475"/>
          <a:ext cx="4767104" cy="3616396"/>
        </p:xfrm>
        <a:graphic>
          <a:graphicData uri="http://schemas.openxmlformats.org/drawingml/2006/table">
            <a:tbl>
              <a:tblPr/>
              <a:tblGrid>
                <a:gridCol w="904301">
                  <a:extLst>
                    <a:ext uri="{9D8B030D-6E8A-4147-A177-3AD203B41FA5}">
                      <a16:colId xmlns:a16="http://schemas.microsoft.com/office/drawing/2014/main" val="20000"/>
                    </a:ext>
                  </a:extLst>
                </a:gridCol>
                <a:gridCol w="877556">
                  <a:extLst>
                    <a:ext uri="{9D8B030D-6E8A-4147-A177-3AD203B41FA5}">
                      <a16:colId xmlns:a16="http://schemas.microsoft.com/office/drawing/2014/main" val="20001"/>
                    </a:ext>
                  </a:extLst>
                </a:gridCol>
                <a:gridCol w="1864658">
                  <a:extLst>
                    <a:ext uri="{9D8B030D-6E8A-4147-A177-3AD203B41FA5}">
                      <a16:colId xmlns:a16="http://schemas.microsoft.com/office/drawing/2014/main" val="20002"/>
                    </a:ext>
                  </a:extLst>
                </a:gridCol>
                <a:gridCol w="1120589">
                  <a:extLst>
                    <a:ext uri="{9D8B030D-6E8A-4147-A177-3AD203B41FA5}">
                      <a16:colId xmlns:a16="http://schemas.microsoft.com/office/drawing/2014/main" val="20003"/>
                    </a:ext>
                  </a:extLst>
                </a:gridCol>
              </a:tblGrid>
              <a:tr h="475189">
                <a:tc>
                  <a:txBody>
                    <a:bodyPr/>
                    <a:lstStyle/>
                    <a:p>
                      <a:pPr algn="ctr" fontAlgn="ctr"/>
                      <a:r>
                        <a:rPr lang="en-US" sz="1200" b="1" i="0" u="none" strike="noStrike" dirty="0">
                          <a:effectLst/>
                          <a:latin typeface="Arial" panose="020B0604020202020204" pitchFamily="34" charset="0"/>
                        </a:rPr>
                        <a:t>Maturity Level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a:effectLst/>
                          <a:latin typeface="Arial" panose="020B0604020202020204" pitchFamily="34" charset="0"/>
                        </a:rPr>
                        <a:t>Stage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tc>
                  <a:txBody>
                    <a:bodyPr/>
                    <a:lstStyle/>
                    <a:p>
                      <a:pPr algn="ctr" fontAlgn="ctr"/>
                      <a:r>
                        <a:rPr lang="en-US" sz="1200" b="1" i="0" u="none" strike="noStrike" dirty="0">
                          <a:effectLst/>
                          <a:latin typeface="Arial" panose="020B0604020202020204" pitchFamily="34" charset="0"/>
                        </a:rPr>
                        <a:t>% of Adoption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3F2"/>
                    </a:solidFill>
                  </a:tcPr>
                </a:tc>
                <a:extLst>
                  <a:ext uri="{0D108BD9-81ED-4DB2-BD59-A6C34878D82A}">
                    <a16:rowId xmlns:a16="http://schemas.microsoft.com/office/drawing/2014/main" val="10000"/>
                  </a:ext>
                </a:extLst>
              </a:tr>
              <a:tr h="538492">
                <a:tc>
                  <a:txBody>
                    <a:bodyPr/>
                    <a:lstStyle/>
                    <a:p>
                      <a:pPr algn="ctr" fontAlgn="ctr"/>
                      <a:r>
                        <a:rPr lang="en-US" sz="1200" b="0" i="0" u="none" strike="noStrike" dirty="0">
                          <a:effectLst/>
                          <a:latin typeface="Arial" panose="020B0604020202020204" pitchFamily="34" charset="0"/>
                        </a:rPr>
                        <a:t>Level 1 </a:t>
                      </a:r>
                    </a:p>
                    <a:p>
                      <a:pPr algn="ctr" fontAlgn="ctr"/>
                      <a:r>
                        <a:rPr lang="en-US" sz="1200" b="0" i="0" u="none" strike="noStrike" dirty="0">
                          <a:effectLst/>
                          <a:latin typeface="Arial" panose="020B0604020202020204" pitchFamily="34" charset="0"/>
                        </a:rPr>
                        <a:t>(Sit)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Initial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Yet to Start; Traditional environment and mindset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8492">
                <a:tc>
                  <a:txBody>
                    <a:bodyPr/>
                    <a:lstStyle/>
                    <a:p>
                      <a:pPr algn="ctr" fontAlgn="ctr"/>
                      <a:r>
                        <a:rPr lang="en-US" sz="1200" b="0" i="0" u="none" strike="noStrike">
                          <a:effectLst/>
                          <a:latin typeface="Arial" panose="020B0604020202020204" pitchFamily="34" charset="0"/>
                        </a:rPr>
                        <a:t>Level 2 (Crawl)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Emerging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Beginning of change and agility; Initiated</a:t>
                      </a:r>
                      <a:r>
                        <a:rPr lang="en-US" sz="1200" b="0" i="0" u="none" strike="noStrike" baseline="0" dirty="0">
                          <a:effectLst/>
                          <a:latin typeface="Arial" panose="020B0604020202020204" pitchFamily="34" charset="0"/>
                        </a:rPr>
                        <a:t> automation; </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21%-50%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8492">
                <a:tc>
                  <a:txBody>
                    <a:bodyPr/>
                    <a:lstStyle/>
                    <a:p>
                      <a:pPr algn="ctr" fontAlgn="ctr"/>
                      <a:r>
                        <a:rPr lang="en-US" sz="1200" b="0" i="0" u="none" strike="noStrike" dirty="0">
                          <a:effectLst/>
                          <a:latin typeface="Arial" panose="020B0604020202020204" pitchFamily="34" charset="0"/>
                        </a:rPr>
                        <a:t>Level 3 (Walk)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Practicing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91440" algn="l" fontAlgn="ctr"/>
                      <a:r>
                        <a:rPr lang="en-US" sz="1200" b="0" i="0" u="none" strike="noStrike" dirty="0">
                          <a:effectLst/>
                          <a:latin typeface="Arial" panose="020B0604020202020204" pitchFamily="34" charset="0"/>
                        </a:rPr>
                        <a:t>Started Practicing; Transformation</a:t>
                      </a:r>
                      <a:r>
                        <a:rPr lang="en-US" sz="1200" b="0" i="0" u="none" strike="noStrike" baseline="0" dirty="0">
                          <a:effectLst/>
                          <a:latin typeface="Arial" panose="020B0604020202020204" pitchFamily="34" charset="0"/>
                        </a:rPr>
                        <a:t> happening with defined process and automation</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200" b="0" i="0" u="none" strike="noStrike" dirty="0">
                          <a:effectLst/>
                          <a:latin typeface="Arial" panose="020B0604020202020204" pitchFamily="34" charset="0"/>
                        </a:rPr>
                        <a:t>51%-70%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784063">
                <a:tc>
                  <a:txBody>
                    <a:bodyPr/>
                    <a:lstStyle/>
                    <a:p>
                      <a:pPr algn="ctr" fontAlgn="ctr"/>
                      <a:r>
                        <a:rPr lang="en-US" sz="1200" b="0" i="0" u="none" strike="noStrike">
                          <a:effectLst/>
                          <a:latin typeface="Arial" panose="020B0604020202020204" pitchFamily="34" charset="0"/>
                        </a:rPr>
                        <a:t>Level 4 (Run)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Arial" panose="020B0604020202020204" pitchFamily="34" charset="0"/>
                        </a:rPr>
                        <a:t>Optimizing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High in Adoption ;Optimizing the existing practices</a:t>
                      </a:r>
                      <a:r>
                        <a:rPr lang="en-US" sz="1200" b="0" i="0" u="none" strike="noStrike" baseline="0" dirty="0">
                          <a:effectLst/>
                          <a:latin typeface="Arial" panose="020B0604020202020204" pitchFamily="34" charset="0"/>
                        </a:rPr>
                        <a:t> and following Continuous improvement</a:t>
                      </a:r>
                      <a:endParaRPr lang="en-US" sz="1200" b="0" i="0" u="none" strike="noStrike" dirty="0">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71%-90%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8492">
                <a:tc>
                  <a:txBody>
                    <a:bodyPr/>
                    <a:lstStyle/>
                    <a:p>
                      <a:pPr algn="ctr" fontAlgn="ctr"/>
                      <a:r>
                        <a:rPr lang="en-US" sz="1200" b="0" i="0" u="none" strike="noStrike" dirty="0">
                          <a:effectLst/>
                          <a:latin typeface="Arial" panose="020B0604020202020204" pitchFamily="34" charset="0"/>
                        </a:rPr>
                        <a:t>Level 5 </a:t>
                      </a:r>
                    </a:p>
                    <a:p>
                      <a:pPr algn="ctr" fontAlgn="ctr"/>
                      <a:r>
                        <a:rPr lang="en-US" sz="1200" b="0" i="0" u="none" strike="noStrike" dirty="0">
                          <a:effectLst/>
                          <a:latin typeface="Arial" panose="020B0604020202020204" pitchFamily="34" charset="0"/>
                        </a:rPr>
                        <a:t>(Fly)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Leading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200" b="0" i="0" u="none" strike="noStrike" dirty="0">
                          <a:effectLst/>
                          <a:latin typeface="Arial" panose="020B0604020202020204" pitchFamily="34" charset="0"/>
                        </a:rPr>
                        <a:t>Being a leader in adoption;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Arial" panose="020B0604020202020204" pitchFamily="34" charset="0"/>
                        </a:rPr>
                        <a:t>&gt;90%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1" name="Rectangle 60">
            <a:extLst>
              <a:ext uri="{FF2B5EF4-FFF2-40B4-BE49-F238E27FC236}">
                <a16:creationId xmlns:a16="http://schemas.microsoft.com/office/drawing/2014/main" id="{DD3E522B-0D35-44C3-B1DE-95BADF138AF8}"/>
              </a:ext>
            </a:extLst>
          </p:cNvPr>
          <p:cNvSpPr/>
          <p:nvPr/>
        </p:nvSpPr>
        <p:spPr>
          <a:xfrm>
            <a:off x="3693459" y="5340386"/>
            <a:ext cx="4343210" cy="1039794"/>
          </a:xfrm>
          <a:prstGeom prst="rect">
            <a:avLst/>
          </a:prstGeom>
          <a:solidFill>
            <a:schemeClr val="accent1">
              <a:lumMod val="20000"/>
              <a:lumOff val="80000"/>
              <a:alpha val="71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9145B71-DD61-4005-86E6-E295FCE4809A}"/>
              </a:ext>
            </a:extLst>
          </p:cNvPr>
          <p:cNvSpPr txBox="1"/>
          <p:nvPr/>
        </p:nvSpPr>
        <p:spPr>
          <a:xfrm>
            <a:off x="4952488" y="6380180"/>
            <a:ext cx="1801906" cy="246221"/>
          </a:xfrm>
          <a:prstGeom prst="rect">
            <a:avLst/>
          </a:prstGeom>
          <a:noFill/>
        </p:spPr>
        <p:txBody>
          <a:bodyPr wrap="square" rtlCol="0">
            <a:spAutoFit/>
          </a:bodyPr>
          <a:lstStyle/>
          <a:p>
            <a:r>
              <a:rPr lang="en-US" sz="1000" i="1" dirty="0">
                <a:latin typeface="+mn-lt"/>
              </a:rPr>
              <a:t>1- Low &amp; 5-High Maturity</a:t>
            </a:r>
          </a:p>
        </p:txBody>
      </p:sp>
      <p:grpSp>
        <p:nvGrpSpPr>
          <p:cNvPr id="63" name="Group 62">
            <a:extLst>
              <a:ext uri="{FF2B5EF4-FFF2-40B4-BE49-F238E27FC236}">
                <a16:creationId xmlns:a16="http://schemas.microsoft.com/office/drawing/2014/main" id="{D68E156E-5806-4AB7-BCA4-7D18F01A0996}"/>
              </a:ext>
            </a:extLst>
          </p:cNvPr>
          <p:cNvGrpSpPr/>
          <p:nvPr/>
        </p:nvGrpSpPr>
        <p:grpSpPr>
          <a:xfrm>
            <a:off x="3924633" y="5516669"/>
            <a:ext cx="3857615" cy="863511"/>
            <a:chOff x="3251397" y="5402818"/>
            <a:chExt cx="4401738" cy="977362"/>
          </a:xfrm>
        </p:grpSpPr>
        <p:pic>
          <p:nvPicPr>
            <p:cNvPr id="64" name="Picture 63">
              <a:extLst>
                <a:ext uri="{FF2B5EF4-FFF2-40B4-BE49-F238E27FC236}">
                  <a16:creationId xmlns:a16="http://schemas.microsoft.com/office/drawing/2014/main" id="{0B489BDE-0E36-482A-A4F9-23DC5F170820}"/>
                </a:ext>
              </a:extLst>
            </p:cNvPr>
            <p:cNvPicPr>
              <a:picLocks noChangeAspect="1"/>
            </p:cNvPicPr>
            <p:nvPr/>
          </p:nvPicPr>
          <p:blipFill>
            <a:blip r:embed="rId2"/>
            <a:stretch>
              <a:fillRect/>
            </a:stretch>
          </p:blipFill>
          <p:spPr>
            <a:xfrm>
              <a:off x="3406886" y="5402818"/>
              <a:ext cx="463160" cy="585605"/>
            </a:xfrm>
            <a:prstGeom prst="rect">
              <a:avLst/>
            </a:prstGeom>
          </p:spPr>
        </p:pic>
        <p:pic>
          <p:nvPicPr>
            <p:cNvPr id="65" name="Picture 64">
              <a:extLst>
                <a:ext uri="{FF2B5EF4-FFF2-40B4-BE49-F238E27FC236}">
                  <a16:creationId xmlns:a16="http://schemas.microsoft.com/office/drawing/2014/main" id="{EADB8CCA-9A6A-4AAC-8EAD-05CE71B9EBD3}"/>
                </a:ext>
              </a:extLst>
            </p:cNvPr>
            <p:cNvPicPr>
              <a:picLocks noChangeAspect="1"/>
            </p:cNvPicPr>
            <p:nvPr/>
          </p:nvPicPr>
          <p:blipFill>
            <a:blip r:embed="rId3"/>
            <a:stretch>
              <a:fillRect/>
            </a:stretch>
          </p:blipFill>
          <p:spPr>
            <a:xfrm>
              <a:off x="4207841" y="5447739"/>
              <a:ext cx="714904" cy="540684"/>
            </a:xfrm>
            <a:prstGeom prst="rect">
              <a:avLst/>
            </a:prstGeom>
          </p:spPr>
        </p:pic>
        <p:pic>
          <p:nvPicPr>
            <p:cNvPr id="66" name="Picture 65">
              <a:extLst>
                <a:ext uri="{FF2B5EF4-FFF2-40B4-BE49-F238E27FC236}">
                  <a16:creationId xmlns:a16="http://schemas.microsoft.com/office/drawing/2014/main" id="{74F4EAE0-4DB6-4083-A846-3C0EBC1FA31A}"/>
                </a:ext>
              </a:extLst>
            </p:cNvPr>
            <p:cNvPicPr>
              <a:picLocks noChangeAspect="1"/>
            </p:cNvPicPr>
            <p:nvPr/>
          </p:nvPicPr>
          <p:blipFill>
            <a:blip r:embed="rId4"/>
            <a:stretch>
              <a:fillRect/>
            </a:stretch>
          </p:blipFill>
          <p:spPr>
            <a:xfrm>
              <a:off x="5301432" y="5430804"/>
              <a:ext cx="380240" cy="550196"/>
            </a:xfrm>
            <a:prstGeom prst="rect">
              <a:avLst/>
            </a:prstGeom>
          </p:spPr>
        </p:pic>
        <p:pic>
          <p:nvPicPr>
            <p:cNvPr id="67" name="Picture 66">
              <a:extLst>
                <a:ext uri="{FF2B5EF4-FFF2-40B4-BE49-F238E27FC236}">
                  <a16:creationId xmlns:a16="http://schemas.microsoft.com/office/drawing/2014/main" id="{D754748F-DD98-4234-BFB9-22DD32DE90C5}"/>
                </a:ext>
              </a:extLst>
            </p:cNvPr>
            <p:cNvPicPr>
              <a:picLocks noChangeAspect="1"/>
            </p:cNvPicPr>
            <p:nvPr/>
          </p:nvPicPr>
          <p:blipFill>
            <a:blip r:embed="rId5"/>
            <a:stretch>
              <a:fillRect/>
            </a:stretch>
          </p:blipFill>
          <p:spPr>
            <a:xfrm>
              <a:off x="6047782" y="5447739"/>
              <a:ext cx="545106" cy="568979"/>
            </a:xfrm>
            <a:prstGeom prst="rect">
              <a:avLst/>
            </a:prstGeom>
          </p:spPr>
        </p:pic>
        <p:pic>
          <p:nvPicPr>
            <p:cNvPr id="68" name="Picture 67">
              <a:extLst>
                <a:ext uri="{FF2B5EF4-FFF2-40B4-BE49-F238E27FC236}">
                  <a16:creationId xmlns:a16="http://schemas.microsoft.com/office/drawing/2014/main" id="{57A037D5-517C-4FDF-91A2-F62D7CCDD3F7}"/>
                </a:ext>
              </a:extLst>
            </p:cNvPr>
            <p:cNvPicPr>
              <a:picLocks noChangeAspect="1"/>
            </p:cNvPicPr>
            <p:nvPr/>
          </p:nvPicPr>
          <p:blipFill>
            <a:blip r:embed="rId6"/>
            <a:stretch>
              <a:fillRect/>
            </a:stretch>
          </p:blipFill>
          <p:spPr>
            <a:xfrm>
              <a:off x="6934420" y="5429809"/>
              <a:ext cx="669700" cy="579064"/>
            </a:xfrm>
            <a:prstGeom prst="rect">
              <a:avLst/>
            </a:prstGeom>
          </p:spPr>
        </p:pic>
        <p:sp>
          <p:nvSpPr>
            <p:cNvPr id="69" name="TextBox 68">
              <a:extLst>
                <a:ext uri="{FF2B5EF4-FFF2-40B4-BE49-F238E27FC236}">
                  <a16:creationId xmlns:a16="http://schemas.microsoft.com/office/drawing/2014/main" id="{45A577A5-9BB0-4C1A-B021-17D12E17910B}"/>
                </a:ext>
              </a:extLst>
            </p:cNvPr>
            <p:cNvSpPr txBox="1"/>
            <p:nvPr/>
          </p:nvSpPr>
          <p:spPr>
            <a:xfrm>
              <a:off x="3251397" y="5907448"/>
              <a:ext cx="800872" cy="461665"/>
            </a:xfrm>
            <a:prstGeom prst="rect">
              <a:avLst/>
            </a:prstGeom>
            <a:noFill/>
          </p:spPr>
          <p:txBody>
            <a:bodyPr wrap="square" rtlCol="0">
              <a:spAutoFit/>
            </a:bodyPr>
            <a:lstStyle/>
            <a:p>
              <a:pPr algn="ctr"/>
              <a:r>
                <a:rPr lang="en-US" sz="1200" dirty="0"/>
                <a:t>Sit</a:t>
              </a:r>
            </a:p>
            <a:p>
              <a:pPr algn="ctr"/>
              <a:r>
                <a:rPr lang="en-US" sz="1200" dirty="0"/>
                <a:t>Level 1</a:t>
              </a:r>
            </a:p>
          </p:txBody>
        </p:sp>
        <p:sp>
          <p:nvSpPr>
            <p:cNvPr id="70" name="TextBox 69">
              <a:extLst>
                <a:ext uri="{FF2B5EF4-FFF2-40B4-BE49-F238E27FC236}">
                  <a16:creationId xmlns:a16="http://schemas.microsoft.com/office/drawing/2014/main" id="{50979A4A-A5CF-4CCA-AF8F-4B3D509E32CE}"/>
                </a:ext>
              </a:extLst>
            </p:cNvPr>
            <p:cNvSpPr txBox="1"/>
            <p:nvPr/>
          </p:nvSpPr>
          <p:spPr>
            <a:xfrm>
              <a:off x="4174898" y="5918515"/>
              <a:ext cx="800872" cy="461665"/>
            </a:xfrm>
            <a:prstGeom prst="rect">
              <a:avLst/>
            </a:prstGeom>
            <a:noFill/>
          </p:spPr>
          <p:txBody>
            <a:bodyPr wrap="square" rtlCol="0">
              <a:spAutoFit/>
            </a:bodyPr>
            <a:lstStyle/>
            <a:p>
              <a:pPr algn="ctr"/>
              <a:r>
                <a:rPr lang="en-US" sz="1200" dirty="0"/>
                <a:t>Crawl</a:t>
              </a:r>
            </a:p>
            <a:p>
              <a:pPr algn="ctr"/>
              <a:r>
                <a:rPr lang="en-US" sz="1200" dirty="0"/>
                <a:t>Level 2</a:t>
              </a:r>
            </a:p>
          </p:txBody>
        </p:sp>
        <p:sp>
          <p:nvSpPr>
            <p:cNvPr id="71" name="TextBox 70">
              <a:extLst>
                <a:ext uri="{FF2B5EF4-FFF2-40B4-BE49-F238E27FC236}">
                  <a16:creationId xmlns:a16="http://schemas.microsoft.com/office/drawing/2014/main" id="{88DBC24D-F7BF-4BCE-BE3A-F42F5F41BF42}"/>
                </a:ext>
              </a:extLst>
            </p:cNvPr>
            <p:cNvSpPr txBox="1"/>
            <p:nvPr/>
          </p:nvSpPr>
          <p:spPr>
            <a:xfrm>
              <a:off x="5052704" y="5918515"/>
              <a:ext cx="800872" cy="461665"/>
            </a:xfrm>
            <a:prstGeom prst="rect">
              <a:avLst/>
            </a:prstGeom>
            <a:noFill/>
          </p:spPr>
          <p:txBody>
            <a:bodyPr wrap="square" rtlCol="0">
              <a:spAutoFit/>
            </a:bodyPr>
            <a:lstStyle/>
            <a:p>
              <a:pPr algn="ctr"/>
              <a:r>
                <a:rPr lang="en-US" sz="1200" dirty="0"/>
                <a:t>Walk</a:t>
              </a:r>
            </a:p>
            <a:p>
              <a:pPr algn="ctr"/>
              <a:r>
                <a:rPr lang="en-US" sz="1200" dirty="0"/>
                <a:t>Level 3</a:t>
              </a:r>
            </a:p>
          </p:txBody>
        </p:sp>
        <p:sp>
          <p:nvSpPr>
            <p:cNvPr id="72" name="TextBox 71">
              <a:extLst>
                <a:ext uri="{FF2B5EF4-FFF2-40B4-BE49-F238E27FC236}">
                  <a16:creationId xmlns:a16="http://schemas.microsoft.com/office/drawing/2014/main" id="{861A322D-2600-4C66-A55F-2ABBA412CD7E}"/>
                </a:ext>
              </a:extLst>
            </p:cNvPr>
            <p:cNvSpPr txBox="1"/>
            <p:nvPr/>
          </p:nvSpPr>
          <p:spPr>
            <a:xfrm>
              <a:off x="5871503" y="5918515"/>
              <a:ext cx="800872" cy="461665"/>
            </a:xfrm>
            <a:prstGeom prst="rect">
              <a:avLst/>
            </a:prstGeom>
            <a:noFill/>
          </p:spPr>
          <p:txBody>
            <a:bodyPr wrap="square" rtlCol="0">
              <a:spAutoFit/>
            </a:bodyPr>
            <a:lstStyle/>
            <a:p>
              <a:pPr algn="ctr"/>
              <a:r>
                <a:rPr lang="en-US" sz="1200" dirty="0"/>
                <a:t>Run</a:t>
              </a:r>
            </a:p>
            <a:p>
              <a:pPr algn="ctr"/>
              <a:r>
                <a:rPr lang="en-US" sz="1200" dirty="0"/>
                <a:t>Level 4</a:t>
              </a:r>
            </a:p>
          </p:txBody>
        </p:sp>
        <p:sp>
          <p:nvSpPr>
            <p:cNvPr id="73" name="TextBox 72">
              <a:extLst>
                <a:ext uri="{FF2B5EF4-FFF2-40B4-BE49-F238E27FC236}">
                  <a16:creationId xmlns:a16="http://schemas.microsoft.com/office/drawing/2014/main" id="{1CF2B022-85D6-441D-8304-856B28123CC9}"/>
                </a:ext>
              </a:extLst>
            </p:cNvPr>
            <p:cNvSpPr txBox="1"/>
            <p:nvPr/>
          </p:nvSpPr>
          <p:spPr>
            <a:xfrm>
              <a:off x="6852263" y="5907447"/>
              <a:ext cx="800872" cy="461665"/>
            </a:xfrm>
            <a:prstGeom prst="rect">
              <a:avLst/>
            </a:prstGeom>
            <a:noFill/>
          </p:spPr>
          <p:txBody>
            <a:bodyPr wrap="square" rtlCol="0">
              <a:spAutoFit/>
            </a:bodyPr>
            <a:lstStyle/>
            <a:p>
              <a:pPr algn="ctr"/>
              <a:r>
                <a:rPr lang="en-US" sz="1200" dirty="0"/>
                <a:t>Fly</a:t>
              </a:r>
            </a:p>
            <a:p>
              <a:pPr algn="ctr"/>
              <a:r>
                <a:rPr lang="en-US" sz="1200" dirty="0"/>
                <a:t>Level 5</a:t>
              </a:r>
            </a:p>
          </p:txBody>
        </p:sp>
      </p:grpSp>
      <p:sp>
        <p:nvSpPr>
          <p:cNvPr id="74" name="TextBox 73">
            <a:extLst>
              <a:ext uri="{FF2B5EF4-FFF2-40B4-BE49-F238E27FC236}">
                <a16:creationId xmlns:a16="http://schemas.microsoft.com/office/drawing/2014/main" id="{00A5108A-2E79-453D-95E7-93C0D2C682E5}"/>
              </a:ext>
            </a:extLst>
          </p:cNvPr>
          <p:cNvSpPr txBox="1"/>
          <p:nvPr/>
        </p:nvSpPr>
        <p:spPr>
          <a:xfrm>
            <a:off x="5119745" y="5051516"/>
            <a:ext cx="1298753" cy="307777"/>
          </a:xfrm>
          <a:prstGeom prst="rect">
            <a:avLst/>
          </a:prstGeom>
          <a:noFill/>
        </p:spPr>
        <p:txBody>
          <a:bodyPr wrap="none" rtlCol="0">
            <a:spAutoFit/>
          </a:bodyPr>
          <a:lstStyle/>
          <a:p>
            <a:r>
              <a:rPr lang="en-US" sz="1400" dirty="0"/>
              <a:t>Maturity Level</a:t>
            </a:r>
          </a:p>
        </p:txBody>
      </p:sp>
      <p:pic>
        <p:nvPicPr>
          <p:cNvPr id="75" name="Picture 74">
            <a:extLst>
              <a:ext uri="{FF2B5EF4-FFF2-40B4-BE49-F238E27FC236}">
                <a16:creationId xmlns:a16="http://schemas.microsoft.com/office/drawing/2014/main" id="{A1A0E7F5-53B9-406F-BDF6-47EC5B03E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669" y="659380"/>
            <a:ext cx="3445321" cy="3597848"/>
          </a:xfrm>
          <a:prstGeom prst="rect">
            <a:avLst/>
          </a:prstGeom>
        </p:spPr>
      </p:pic>
      <p:sp>
        <p:nvSpPr>
          <p:cNvPr id="76" name="Rectangle 75">
            <a:extLst>
              <a:ext uri="{FF2B5EF4-FFF2-40B4-BE49-F238E27FC236}">
                <a16:creationId xmlns:a16="http://schemas.microsoft.com/office/drawing/2014/main" id="{84AD04AA-31A1-4724-90E3-A0E97CD0C19C}"/>
              </a:ext>
            </a:extLst>
          </p:cNvPr>
          <p:cNvSpPr/>
          <p:nvPr/>
        </p:nvSpPr>
        <p:spPr>
          <a:xfrm>
            <a:off x="2361454" y="4680635"/>
            <a:ext cx="405489" cy="2159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BDC1994-5DEC-41B5-A062-3F59A4E6E051}"/>
              </a:ext>
            </a:extLst>
          </p:cNvPr>
          <p:cNvSpPr txBox="1"/>
          <p:nvPr/>
        </p:nvSpPr>
        <p:spPr>
          <a:xfrm>
            <a:off x="2766943" y="4643674"/>
            <a:ext cx="4460391" cy="307777"/>
          </a:xfrm>
          <a:prstGeom prst="rect">
            <a:avLst/>
          </a:prstGeom>
          <a:noFill/>
        </p:spPr>
        <p:txBody>
          <a:bodyPr wrap="square" rtlCol="0">
            <a:spAutoFit/>
          </a:bodyPr>
          <a:lstStyle/>
          <a:p>
            <a:r>
              <a:rPr lang="en-US" sz="1400" dirty="0"/>
              <a:t>Recommended minimal level for DSO Adoption</a:t>
            </a:r>
          </a:p>
        </p:txBody>
      </p:sp>
      <p:pic>
        <p:nvPicPr>
          <p:cNvPr id="78" name="Picture 77">
            <a:extLst>
              <a:ext uri="{FF2B5EF4-FFF2-40B4-BE49-F238E27FC236}">
                <a16:creationId xmlns:a16="http://schemas.microsoft.com/office/drawing/2014/main" id="{902AA12B-B4D0-4274-BD0B-89D5F468698D}"/>
              </a:ext>
            </a:extLst>
          </p:cNvPr>
          <p:cNvPicPr>
            <a:picLocks noChangeAspect="1"/>
          </p:cNvPicPr>
          <p:nvPr/>
        </p:nvPicPr>
        <p:blipFill>
          <a:blip r:embed="rId8"/>
          <a:stretch>
            <a:fillRect/>
          </a:stretch>
        </p:blipFill>
        <p:spPr>
          <a:xfrm>
            <a:off x="8172938" y="4010299"/>
            <a:ext cx="3054742" cy="2369882"/>
          </a:xfrm>
          <a:prstGeom prst="rect">
            <a:avLst/>
          </a:prstGeom>
        </p:spPr>
      </p:pic>
    </p:spTree>
    <p:extLst>
      <p:ext uri="{BB962C8B-B14F-4D97-AF65-F5344CB8AC3E}">
        <p14:creationId xmlns:p14="http://schemas.microsoft.com/office/powerpoint/2010/main" val="278813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ED16-930D-45E5-8932-E4596661740D}"/>
              </a:ext>
            </a:extLst>
          </p:cNvPr>
          <p:cNvSpPr>
            <a:spLocks noGrp="1"/>
          </p:cNvSpPr>
          <p:nvPr>
            <p:ph type="title"/>
          </p:nvPr>
        </p:nvSpPr>
        <p:spPr>
          <a:xfrm>
            <a:off x="363538" y="2106592"/>
            <a:ext cx="11150600" cy="920336"/>
          </a:xfrm>
        </p:spPr>
        <p:txBody>
          <a:bodyPr/>
          <a:lstStyle/>
          <a:p>
            <a:pPr algn="ctr"/>
            <a:r>
              <a:rPr lang="en-US" sz="4000" dirty="0"/>
              <a:t>2024 OKR AND FOCUS AREAS</a:t>
            </a:r>
          </a:p>
        </p:txBody>
      </p:sp>
    </p:spTree>
    <p:extLst>
      <p:ext uri="{BB962C8B-B14F-4D97-AF65-F5344CB8AC3E}">
        <p14:creationId xmlns:p14="http://schemas.microsoft.com/office/powerpoint/2010/main" val="313587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127C2F-4562-424A-A5B0-209AC3813DB8}"/>
              </a:ext>
            </a:extLst>
          </p:cNvPr>
          <p:cNvSpPr/>
          <p:nvPr/>
        </p:nvSpPr>
        <p:spPr>
          <a:xfrm>
            <a:off x="198540" y="294856"/>
            <a:ext cx="5960362" cy="325702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err="1"/>
              <a:t>DevSecOps</a:t>
            </a:r>
            <a:endParaRPr lang="en-US" b="1" dirty="0"/>
          </a:p>
          <a:p>
            <a:pPr>
              <a:spcBef>
                <a:spcPts val="300"/>
              </a:spcBef>
              <a:spcAft>
                <a:spcPts val="300"/>
              </a:spcAft>
            </a:pPr>
            <a:r>
              <a:rPr lang="en-US" sz="1400" dirty="0"/>
              <a:t>1- Improve maturity for business critical applications  </a:t>
            </a:r>
          </a:p>
          <a:p>
            <a:pPr>
              <a:spcBef>
                <a:spcPts val="300"/>
              </a:spcBef>
              <a:spcAft>
                <a:spcPts val="300"/>
              </a:spcAft>
            </a:pPr>
            <a:r>
              <a:rPr lang="en-US" sz="1400" dirty="0"/>
              <a:t>to Level 3 (minimum).- focus on 10% of applications (50) that have completed Assessment. </a:t>
            </a:r>
          </a:p>
          <a:p>
            <a:pPr>
              <a:spcBef>
                <a:spcPts val="300"/>
              </a:spcBef>
              <a:spcAft>
                <a:spcPts val="300"/>
              </a:spcAft>
            </a:pPr>
            <a:r>
              <a:rPr lang="en-US" sz="1400" dirty="0"/>
              <a:t>2-  Focus on </a:t>
            </a:r>
            <a:r>
              <a:rPr lang="en-US" sz="1400" dirty="0" err="1"/>
              <a:t>DevSecOps</a:t>
            </a:r>
            <a:r>
              <a:rPr lang="en-US" sz="1400" dirty="0"/>
              <a:t> maturity for apps already in cloud or plan to move in 2024</a:t>
            </a:r>
          </a:p>
          <a:p>
            <a:pPr>
              <a:spcBef>
                <a:spcPts val="300"/>
              </a:spcBef>
              <a:spcAft>
                <a:spcPts val="300"/>
              </a:spcAft>
            </a:pPr>
            <a:r>
              <a:rPr lang="en-US" sz="1400" dirty="0"/>
              <a:t>2- Complete assessment for product  with highest ROI - 20% Remaining Apps.</a:t>
            </a:r>
          </a:p>
          <a:p>
            <a:pPr>
              <a:spcBef>
                <a:spcPts val="300"/>
              </a:spcBef>
              <a:spcAft>
                <a:spcPts val="300"/>
              </a:spcAft>
            </a:pPr>
            <a:r>
              <a:rPr lang="en-US" sz="1400" dirty="0"/>
              <a:t>3- Build Reusable libraries from learnings and success stories</a:t>
            </a:r>
          </a:p>
          <a:p>
            <a:pPr>
              <a:spcBef>
                <a:spcPts val="300"/>
              </a:spcBef>
              <a:spcAft>
                <a:spcPts val="300"/>
              </a:spcAft>
            </a:pPr>
            <a:r>
              <a:rPr lang="en-US" sz="1400" dirty="0"/>
              <a:t>4- Training and Upskilling sessions for team ( 3 per Quarter)</a:t>
            </a:r>
          </a:p>
          <a:p>
            <a:pPr>
              <a:spcBef>
                <a:spcPts val="300"/>
              </a:spcBef>
              <a:spcAft>
                <a:spcPts val="300"/>
              </a:spcAft>
            </a:pPr>
            <a:r>
              <a:rPr lang="en-US" sz="1400" dirty="0"/>
              <a:t>5- Pilot projects with Software chapter team to improve maturity </a:t>
            </a:r>
          </a:p>
          <a:p>
            <a:pPr>
              <a:spcBef>
                <a:spcPts val="300"/>
              </a:spcBef>
              <a:spcAft>
                <a:spcPts val="300"/>
              </a:spcAft>
            </a:pPr>
            <a:endParaRPr lang="en-US" sz="1600" dirty="0"/>
          </a:p>
        </p:txBody>
      </p:sp>
      <p:sp>
        <p:nvSpPr>
          <p:cNvPr id="5" name="Rectangle 4">
            <a:extLst>
              <a:ext uri="{FF2B5EF4-FFF2-40B4-BE49-F238E27FC236}">
                <a16:creationId xmlns:a16="http://schemas.microsoft.com/office/drawing/2014/main" id="{8323491F-493B-4E54-9847-8F12FA3C8956}"/>
              </a:ext>
            </a:extLst>
          </p:cNvPr>
          <p:cNvSpPr/>
          <p:nvPr/>
        </p:nvSpPr>
        <p:spPr>
          <a:xfrm>
            <a:off x="205546" y="3742234"/>
            <a:ext cx="5967368" cy="173701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a:t>Automation</a:t>
            </a:r>
          </a:p>
          <a:p>
            <a:pPr>
              <a:spcBef>
                <a:spcPts val="300"/>
              </a:spcBef>
              <a:spcAft>
                <a:spcPts val="300"/>
              </a:spcAft>
            </a:pPr>
            <a:r>
              <a:rPr lang="en-US" sz="1400" dirty="0"/>
              <a:t>1- Improve Automation efficiency high ROI Products and bring product efficiencies.</a:t>
            </a:r>
          </a:p>
          <a:p>
            <a:pPr>
              <a:spcBef>
                <a:spcPts val="300"/>
              </a:spcBef>
              <a:spcAft>
                <a:spcPts val="300"/>
              </a:spcAft>
            </a:pPr>
            <a:r>
              <a:rPr lang="en-US" sz="1400" dirty="0"/>
              <a:t>2- Overall savings of 140K </a:t>
            </a:r>
            <a:r>
              <a:rPr lang="en-US" sz="1400" dirty="0" err="1"/>
              <a:t>Hrs</a:t>
            </a:r>
            <a:r>
              <a:rPr lang="en-US" sz="1400" dirty="0"/>
              <a:t> (35K/Per Director)</a:t>
            </a:r>
          </a:p>
          <a:p>
            <a:pPr>
              <a:spcBef>
                <a:spcPts val="300"/>
              </a:spcBef>
              <a:spcAft>
                <a:spcPts val="300"/>
              </a:spcAft>
            </a:pPr>
            <a:r>
              <a:rPr lang="en-US" sz="1400" dirty="0"/>
              <a:t>3- Build Lean practices and automation for Compliance , </a:t>
            </a:r>
            <a:r>
              <a:rPr lang="en-US" sz="1400" dirty="0" err="1"/>
              <a:t>TechDebt</a:t>
            </a:r>
            <a:r>
              <a:rPr lang="en-US" sz="1400" dirty="0"/>
              <a:t> and Compute  </a:t>
            </a:r>
          </a:p>
        </p:txBody>
      </p:sp>
      <p:sp>
        <p:nvSpPr>
          <p:cNvPr id="6" name="Rectangle 5">
            <a:extLst>
              <a:ext uri="{FF2B5EF4-FFF2-40B4-BE49-F238E27FC236}">
                <a16:creationId xmlns:a16="http://schemas.microsoft.com/office/drawing/2014/main" id="{4DD313AB-699C-473D-ADA0-EE502F21AD59}"/>
              </a:ext>
            </a:extLst>
          </p:cNvPr>
          <p:cNvSpPr/>
          <p:nvPr/>
        </p:nvSpPr>
        <p:spPr>
          <a:xfrm>
            <a:off x="6503145" y="294856"/>
            <a:ext cx="4860007" cy="518439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b="1" dirty="0"/>
              <a:t>High ROI products for focus:</a:t>
            </a:r>
          </a:p>
          <a:p>
            <a:pPr marL="285750" indent="-285750">
              <a:spcBef>
                <a:spcPts val="300"/>
              </a:spcBef>
              <a:spcAft>
                <a:spcPts val="300"/>
              </a:spcAft>
              <a:buFontTx/>
              <a:buChar char="-"/>
            </a:pPr>
            <a:r>
              <a:rPr lang="en-US" sz="1600" dirty="0"/>
              <a:t>Jennifer</a:t>
            </a:r>
          </a:p>
          <a:p>
            <a:pPr marL="742950" lvl="1" indent="-285750">
              <a:spcBef>
                <a:spcPts val="300"/>
              </a:spcBef>
              <a:spcAft>
                <a:spcPts val="300"/>
              </a:spcAft>
              <a:buFontTx/>
              <a:buChar char="-"/>
            </a:pPr>
            <a:r>
              <a:rPr lang="en-US" sz="1600" dirty="0"/>
              <a:t>Regulatory and Safety</a:t>
            </a:r>
          </a:p>
          <a:p>
            <a:pPr marL="285750" indent="-285750">
              <a:spcBef>
                <a:spcPts val="300"/>
              </a:spcBef>
              <a:spcAft>
                <a:spcPts val="300"/>
              </a:spcAft>
              <a:buFontTx/>
              <a:buChar char="-"/>
            </a:pPr>
            <a:r>
              <a:rPr lang="en-US" sz="1600" dirty="0"/>
              <a:t>Tatum</a:t>
            </a:r>
          </a:p>
          <a:p>
            <a:pPr marL="742950" lvl="1" indent="-285750">
              <a:spcBef>
                <a:spcPts val="300"/>
              </a:spcBef>
              <a:spcAft>
                <a:spcPts val="300"/>
              </a:spcAft>
              <a:buFontTx/>
              <a:buChar char="-"/>
            </a:pPr>
            <a:r>
              <a:rPr lang="en-US" sz="1600" dirty="0"/>
              <a:t>System Engineering</a:t>
            </a:r>
          </a:p>
          <a:p>
            <a:pPr marL="742950" lvl="1" indent="-285750">
              <a:spcBef>
                <a:spcPts val="300"/>
              </a:spcBef>
              <a:spcAft>
                <a:spcPts val="300"/>
              </a:spcAft>
              <a:buFontTx/>
              <a:buChar char="-"/>
            </a:pPr>
            <a:r>
              <a:rPr lang="en-US" sz="1600" dirty="0"/>
              <a:t>Electrical Engineering</a:t>
            </a:r>
          </a:p>
          <a:p>
            <a:pPr marL="742950" lvl="1" indent="-285750">
              <a:spcBef>
                <a:spcPts val="300"/>
              </a:spcBef>
              <a:spcAft>
                <a:spcPts val="300"/>
              </a:spcAft>
              <a:buFontTx/>
              <a:buChar char="-"/>
            </a:pPr>
            <a:r>
              <a:rPr lang="en-US" sz="1600" dirty="0"/>
              <a:t>Customer Engineering (CE)</a:t>
            </a:r>
          </a:p>
          <a:p>
            <a:pPr marL="285750" indent="-285750">
              <a:spcBef>
                <a:spcPts val="300"/>
              </a:spcBef>
              <a:spcAft>
                <a:spcPts val="300"/>
              </a:spcAft>
              <a:buFontTx/>
              <a:buChar char="-"/>
            </a:pPr>
            <a:r>
              <a:rPr lang="en-US" sz="1600" dirty="0"/>
              <a:t>Buba</a:t>
            </a:r>
          </a:p>
          <a:p>
            <a:pPr marL="742950" lvl="1" indent="-285750">
              <a:spcBef>
                <a:spcPts val="300"/>
              </a:spcBef>
              <a:spcAft>
                <a:spcPts val="300"/>
              </a:spcAft>
              <a:buFontTx/>
              <a:buChar char="-"/>
            </a:pPr>
            <a:r>
              <a:rPr lang="en-US" sz="1600" dirty="0"/>
              <a:t>Digital Market Products</a:t>
            </a:r>
          </a:p>
          <a:p>
            <a:pPr marL="742950" lvl="1" indent="-285750">
              <a:spcBef>
                <a:spcPts val="300"/>
              </a:spcBef>
              <a:spcAft>
                <a:spcPts val="300"/>
              </a:spcAft>
              <a:buFontTx/>
              <a:buChar char="-"/>
            </a:pPr>
            <a:r>
              <a:rPr lang="en-US" sz="1600" dirty="0"/>
              <a:t>Technical Publications</a:t>
            </a:r>
          </a:p>
          <a:p>
            <a:pPr marL="285750" indent="-285750">
              <a:spcBef>
                <a:spcPts val="300"/>
              </a:spcBef>
              <a:spcAft>
                <a:spcPts val="300"/>
              </a:spcAft>
              <a:buFontTx/>
              <a:buChar char="-"/>
            </a:pPr>
            <a:r>
              <a:rPr lang="en-US" sz="1600" dirty="0"/>
              <a:t>Jeff</a:t>
            </a:r>
          </a:p>
          <a:p>
            <a:pPr marL="742950" lvl="1" indent="-285750">
              <a:spcBef>
                <a:spcPts val="300"/>
              </a:spcBef>
              <a:spcAft>
                <a:spcPts val="300"/>
              </a:spcAft>
              <a:buFontTx/>
              <a:buChar char="-"/>
            </a:pPr>
            <a:r>
              <a:rPr lang="en-US" sz="1600" dirty="0"/>
              <a:t>Embedded Program Support</a:t>
            </a:r>
          </a:p>
          <a:p>
            <a:pPr marL="742950" lvl="1" indent="-285750">
              <a:spcBef>
                <a:spcPts val="300"/>
              </a:spcBef>
              <a:spcAft>
                <a:spcPts val="300"/>
              </a:spcAft>
              <a:buFontTx/>
              <a:buChar char="-"/>
            </a:pPr>
            <a:r>
              <a:rPr lang="en-US" sz="1600" dirty="0"/>
              <a:t>Product Support Analysis</a:t>
            </a:r>
          </a:p>
          <a:p>
            <a:pPr marL="742950" lvl="1" indent="-285750">
              <a:spcBef>
                <a:spcPts val="300"/>
              </a:spcBef>
              <a:spcAft>
                <a:spcPts val="300"/>
              </a:spcAft>
              <a:buFontTx/>
              <a:buChar char="-"/>
            </a:pPr>
            <a:endParaRPr lang="en-US" sz="1600" dirty="0"/>
          </a:p>
        </p:txBody>
      </p:sp>
    </p:spTree>
    <p:extLst>
      <p:ext uri="{BB962C8B-B14F-4D97-AF65-F5344CB8AC3E}">
        <p14:creationId xmlns:p14="http://schemas.microsoft.com/office/powerpoint/2010/main" val="5846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131DA1-2FF1-4A4A-9BF5-AACA785ADF84}"/>
              </a:ext>
            </a:extLst>
          </p:cNvPr>
          <p:cNvGraphicFramePr>
            <a:graphicFrameLocks noGrp="1"/>
          </p:cNvGraphicFramePr>
          <p:nvPr>
            <p:extLst>
              <p:ext uri="{D42A27DB-BD31-4B8C-83A1-F6EECF244321}">
                <p14:modId xmlns:p14="http://schemas.microsoft.com/office/powerpoint/2010/main" val="1062633062"/>
              </p:ext>
            </p:extLst>
          </p:nvPr>
        </p:nvGraphicFramePr>
        <p:xfrm>
          <a:off x="476028" y="0"/>
          <a:ext cx="11076020" cy="6401478"/>
        </p:xfrm>
        <a:graphic>
          <a:graphicData uri="http://schemas.openxmlformats.org/drawingml/2006/table">
            <a:tbl>
              <a:tblPr/>
              <a:tblGrid>
                <a:gridCol w="782237">
                  <a:extLst>
                    <a:ext uri="{9D8B030D-6E8A-4147-A177-3AD203B41FA5}">
                      <a16:colId xmlns:a16="http://schemas.microsoft.com/office/drawing/2014/main" val="3880024820"/>
                    </a:ext>
                  </a:extLst>
                </a:gridCol>
                <a:gridCol w="2505428">
                  <a:extLst>
                    <a:ext uri="{9D8B030D-6E8A-4147-A177-3AD203B41FA5}">
                      <a16:colId xmlns:a16="http://schemas.microsoft.com/office/drawing/2014/main" val="1213866067"/>
                    </a:ext>
                  </a:extLst>
                </a:gridCol>
                <a:gridCol w="872931">
                  <a:extLst>
                    <a:ext uri="{9D8B030D-6E8A-4147-A177-3AD203B41FA5}">
                      <a16:colId xmlns:a16="http://schemas.microsoft.com/office/drawing/2014/main" val="875681557"/>
                    </a:ext>
                  </a:extLst>
                </a:gridCol>
                <a:gridCol w="1020308">
                  <a:extLst>
                    <a:ext uri="{9D8B030D-6E8A-4147-A177-3AD203B41FA5}">
                      <a16:colId xmlns:a16="http://schemas.microsoft.com/office/drawing/2014/main" val="1850646368"/>
                    </a:ext>
                  </a:extLst>
                </a:gridCol>
                <a:gridCol w="1020308">
                  <a:extLst>
                    <a:ext uri="{9D8B030D-6E8A-4147-A177-3AD203B41FA5}">
                      <a16:colId xmlns:a16="http://schemas.microsoft.com/office/drawing/2014/main" val="2929276294"/>
                    </a:ext>
                  </a:extLst>
                </a:gridCol>
                <a:gridCol w="782237">
                  <a:extLst>
                    <a:ext uri="{9D8B030D-6E8A-4147-A177-3AD203B41FA5}">
                      <a16:colId xmlns:a16="http://schemas.microsoft.com/office/drawing/2014/main" val="855041419"/>
                    </a:ext>
                  </a:extLst>
                </a:gridCol>
                <a:gridCol w="895604">
                  <a:extLst>
                    <a:ext uri="{9D8B030D-6E8A-4147-A177-3AD203B41FA5}">
                      <a16:colId xmlns:a16="http://schemas.microsoft.com/office/drawing/2014/main" val="4139858748"/>
                    </a:ext>
                  </a:extLst>
                </a:gridCol>
                <a:gridCol w="782237">
                  <a:extLst>
                    <a:ext uri="{9D8B030D-6E8A-4147-A177-3AD203B41FA5}">
                      <a16:colId xmlns:a16="http://schemas.microsoft.com/office/drawing/2014/main" val="2829874951"/>
                    </a:ext>
                  </a:extLst>
                </a:gridCol>
                <a:gridCol w="827584">
                  <a:extLst>
                    <a:ext uri="{9D8B030D-6E8A-4147-A177-3AD203B41FA5}">
                      <a16:colId xmlns:a16="http://schemas.microsoft.com/office/drawing/2014/main" val="3456304673"/>
                    </a:ext>
                  </a:extLst>
                </a:gridCol>
                <a:gridCol w="884267">
                  <a:extLst>
                    <a:ext uri="{9D8B030D-6E8A-4147-A177-3AD203B41FA5}">
                      <a16:colId xmlns:a16="http://schemas.microsoft.com/office/drawing/2014/main" val="4008484298"/>
                    </a:ext>
                  </a:extLst>
                </a:gridCol>
                <a:gridCol w="702879">
                  <a:extLst>
                    <a:ext uri="{9D8B030D-6E8A-4147-A177-3AD203B41FA5}">
                      <a16:colId xmlns:a16="http://schemas.microsoft.com/office/drawing/2014/main" val="4202242067"/>
                    </a:ext>
                  </a:extLst>
                </a:gridCol>
              </a:tblGrid>
              <a:tr h="284683">
                <a:tc rowSpan="2">
                  <a:txBody>
                    <a:bodyPr/>
                    <a:lstStyle/>
                    <a:p>
                      <a:pPr algn="ctr" fontAlgn="b"/>
                      <a:r>
                        <a:rPr lang="en-US" sz="1100" b="0" i="0" u="none" strike="noStrike" dirty="0">
                          <a:solidFill>
                            <a:srgbClr val="FFFFFF"/>
                          </a:solidFill>
                          <a:effectLst/>
                          <a:latin typeface="Calibri" panose="020F0502020204030204" pitchFamily="34" charset="0"/>
                        </a:rPr>
                        <a:t>Director</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Products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 Applications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rgbClr val="FFFFFF"/>
                          </a:solidFill>
                          <a:effectLst/>
                          <a:latin typeface="Calibri" panose="020F0502020204030204" pitchFamily="34" charset="0"/>
                        </a:rPr>
                        <a:t>Total assessments Completed</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a:txBody>
                    <a:bodyPr/>
                    <a:lstStyle/>
                    <a:p>
                      <a:pPr algn="ctr" fontAlgn="b"/>
                      <a:r>
                        <a:rPr lang="en-US" sz="1100" b="0" i="0" u="none" strike="noStrike" dirty="0">
                          <a:solidFill>
                            <a:schemeClr val="bg1"/>
                          </a:solidFill>
                          <a:effectLst/>
                          <a:latin typeface="Calibri" panose="020F0502020204030204" pitchFamily="34" charset="0"/>
                        </a:rPr>
                        <a:t>Product Maturity Level</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b"/>
                      <a:r>
                        <a:rPr lang="en-US" sz="1100" b="1" i="0" u="none" strike="noStrike" dirty="0">
                          <a:solidFill>
                            <a:srgbClr val="000000"/>
                          </a:solidFill>
                          <a:effectLst/>
                          <a:latin typeface="Calibri" panose="020F0502020204030204" pitchFamily="34" charset="0"/>
                        </a:rPr>
                        <a:t>2023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dirty="0"/>
                    </a:p>
                  </a:txBody>
                  <a:tcPr/>
                </a:tc>
                <a:tc gridSpan="3">
                  <a:txBody>
                    <a:bodyPr/>
                    <a:lstStyle/>
                    <a:p>
                      <a:pPr algn="ctr" fontAlgn="b"/>
                      <a:r>
                        <a:rPr lang="en-US" sz="1600" b="1" i="0" u="none" strike="noStrike" dirty="0">
                          <a:solidFill>
                            <a:srgbClr val="000000"/>
                          </a:solidFill>
                          <a:effectLst/>
                          <a:latin typeface="Calibri" panose="020F0502020204030204" pitchFamily="34" charset="0"/>
                        </a:rPr>
                        <a:t>2024 Target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157614239"/>
                  </a:ext>
                </a:extLst>
              </a:tr>
              <a:tr h="5018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b"/>
                      <a:r>
                        <a:rPr lang="en-US" sz="1100" b="1" i="0" u="none" strike="noStrike" dirty="0">
                          <a:solidFill>
                            <a:srgbClr val="000000"/>
                          </a:solidFill>
                          <a:effectLst/>
                          <a:latin typeface="Calibri" panose="020F0502020204030204" pitchFamily="34" charset="0"/>
                        </a:rPr>
                        <a:t>Assessments Complete</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Re-</a:t>
                      </a:r>
                      <a:r>
                        <a:rPr lang="en-US" sz="1100" b="1" i="0" u="none" strike="noStrike" dirty="0" err="1">
                          <a:solidFill>
                            <a:srgbClr val="000000"/>
                          </a:solidFill>
                          <a:effectLst/>
                          <a:latin typeface="Calibri" panose="020F0502020204030204" pitchFamily="34" charset="0"/>
                        </a:rPr>
                        <a:t>assesments</a:t>
                      </a:r>
                      <a:r>
                        <a:rPr lang="en-US" sz="1100" b="1" i="0" u="none" strike="noStrike" dirty="0">
                          <a:solidFill>
                            <a:srgbClr val="000000"/>
                          </a:solidFill>
                          <a:effectLst/>
                          <a:latin typeface="Calibri" panose="020F0502020204030204" pitchFamily="34" charset="0"/>
                        </a:rPr>
                        <a:t> Complete</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Automation Savings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Assessments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100" b="1" i="0" u="none" strike="noStrike" dirty="0">
                          <a:solidFill>
                            <a:srgbClr val="000000"/>
                          </a:solidFill>
                          <a:effectLst/>
                          <a:latin typeface="Calibri" panose="020F0502020204030204" pitchFamily="34" charset="0"/>
                        </a:rPr>
                        <a:t>Reassessments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100" b="1" i="0" u="none" strike="noStrike" dirty="0">
                          <a:solidFill>
                            <a:srgbClr val="000000"/>
                          </a:solidFill>
                          <a:effectLst/>
                          <a:latin typeface="Calibri" panose="020F0502020204030204" pitchFamily="34" charset="0"/>
                        </a:rPr>
                        <a:t>Automation Savings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12647412"/>
                  </a:ext>
                </a:extLst>
              </a:tr>
              <a:tr h="274383">
                <a:tc rowSpan="5">
                  <a:txBody>
                    <a:bodyPr/>
                    <a:lstStyle/>
                    <a:p>
                      <a:pPr algn="ctr" fontAlgn="ctr"/>
                      <a:r>
                        <a:rPr lang="en-US" sz="1100" b="0" i="0" u="none" strike="noStrike">
                          <a:solidFill>
                            <a:srgbClr val="FFFFFF"/>
                          </a:solidFill>
                          <a:effectLst/>
                          <a:latin typeface="Calibri" panose="020F0502020204030204" pitchFamily="34" charset="0"/>
                        </a:rPr>
                        <a:t>Jennifer</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173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39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r>
                        <a:rPr lang="en-US" sz="1100" b="1" i="0" u="none" strike="noStrike" dirty="0">
                          <a:solidFill>
                            <a:srgbClr val="000000"/>
                          </a:solidFill>
                          <a:effectLst/>
                          <a:latin typeface="Calibri" panose="020F0502020204030204" pitchFamily="34" charset="0"/>
                        </a:rPr>
                        <a:t>83007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27</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448533443"/>
                  </a:ext>
                </a:extLst>
              </a:tr>
              <a:tr h="168148">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algn="ctr" fontAlgn="ctr"/>
                      <a:r>
                        <a:rPr lang="en-US" sz="1100" b="0" i="0" u="none" strike="noStrike" dirty="0">
                          <a:solidFill>
                            <a:srgbClr val="000000"/>
                          </a:solidFill>
                          <a:effectLst/>
                          <a:latin typeface="Calibri" panose="020F0502020204030204" pitchFamily="34" charset="0"/>
                        </a:rPr>
                        <a:t>Regulatory and Safety</a:t>
                      </a:r>
                    </a:p>
                  </a:txBody>
                  <a:tcPr marL="1300" marR="1300" marT="130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57648294"/>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Research and Technology</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7316637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Test and Evaluation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48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342342484"/>
                  </a:ext>
                </a:extLst>
              </a:tr>
              <a:tr h="202967">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Non DTPLM</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89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90904923"/>
                  </a:ext>
                </a:extLst>
              </a:tr>
              <a:tr h="176262">
                <a:tc rowSpan="12">
                  <a:txBody>
                    <a:bodyPr/>
                    <a:lstStyle/>
                    <a:p>
                      <a:pPr algn="ctr" fontAlgn="ctr"/>
                      <a:r>
                        <a:rPr lang="en-US" sz="1100" b="0" i="0" u="none" strike="noStrike">
                          <a:solidFill>
                            <a:srgbClr val="FFFFFF"/>
                          </a:solidFill>
                          <a:effectLst/>
                          <a:latin typeface="Calibri" panose="020F0502020204030204" pitchFamily="34" charset="0"/>
                        </a:rPr>
                        <a:t>Tatum</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425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149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80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23160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22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1504807577"/>
                  </a:ext>
                </a:extLst>
              </a:tr>
              <a:tr h="168148">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algn="ctr" fontAlgn="ctr"/>
                      <a:r>
                        <a:rPr lang="en-US" sz="1100" b="0" i="0" u="none" strike="noStrike" dirty="0">
                          <a:solidFill>
                            <a:srgbClr val="000000"/>
                          </a:solidFill>
                          <a:effectLst/>
                          <a:latin typeface="Calibri" panose="020F0502020204030204" pitchFamily="34" charset="0"/>
                        </a:rPr>
                        <a:t>Authoring Process Planning</a:t>
                      </a:r>
                    </a:p>
                  </a:txBody>
                  <a:tcPr marL="1300" marR="1300" marT="130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65506158"/>
                  </a:ext>
                </a:extLst>
              </a:tr>
              <a:tr h="168148">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Data Distribution and Management</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21947080"/>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Automation Programming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0055840"/>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Customer Engineering (CE)</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NA</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97292246"/>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DT PLM</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25790171"/>
                  </a:ext>
                </a:extLst>
              </a:tr>
              <a:tr h="217069">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Electrical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63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0953181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Flight Engineering and Propulsion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60 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29405338"/>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Mechanical and Structural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46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19431621"/>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Systems Engineering</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44288756"/>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Production System Simulation</a:t>
                      </a: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86186795"/>
                  </a:ext>
                </a:extLst>
              </a:tr>
              <a:tr h="168148">
                <a:tc vMerge="1">
                  <a:txBody>
                    <a:bodyPr/>
                    <a:lstStyle/>
                    <a:p>
                      <a:endParaRPr lang="en-US"/>
                    </a:p>
                  </a:txBody>
                  <a:tcPr/>
                </a:tc>
                <a:tc>
                  <a:txBody>
                    <a:bodyPr/>
                    <a:lstStyle/>
                    <a:p>
                      <a:pPr algn="ctr" fontAlgn="ctr"/>
                      <a:r>
                        <a:rPr lang="en-US" sz="1100" b="0" i="0" u="none" strike="noStrike" dirty="0">
                          <a:solidFill>
                            <a:srgbClr val="000000"/>
                          </a:solidFill>
                          <a:effectLst/>
                          <a:latin typeface="Calibri" panose="020F0502020204030204" pitchFamily="34" charset="0"/>
                        </a:rPr>
                        <a:t>Visualization and </a:t>
                      </a:r>
                      <a:r>
                        <a:rPr lang="en-US" sz="1100" b="0" i="0" u="none" strike="noStrike" dirty="0" err="1">
                          <a:solidFill>
                            <a:srgbClr val="000000"/>
                          </a:solidFill>
                          <a:effectLst/>
                          <a:latin typeface="Calibri" panose="020F0502020204030204" pitchFamily="34" charset="0"/>
                        </a:rPr>
                        <a:t>xR</a:t>
                      </a:r>
                      <a:endParaRPr lang="en-US" sz="1100" b="0" i="0" u="none" strike="noStrike" dirty="0">
                        <a:solidFill>
                          <a:srgbClr val="000000"/>
                        </a:solidFill>
                        <a:effectLst/>
                        <a:latin typeface="Calibri" panose="020F0502020204030204" pitchFamily="34" charset="0"/>
                      </a:endParaRPr>
                    </a:p>
                  </a:txBody>
                  <a:tcPr marL="1300" marR="1300" marT="13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97062779"/>
                  </a:ext>
                </a:extLst>
              </a:tr>
              <a:tr h="168148">
                <a:tc rowSpan="5">
                  <a:txBody>
                    <a:bodyPr/>
                    <a:lstStyle/>
                    <a:p>
                      <a:pPr algn="ctr" fontAlgn="ctr"/>
                      <a:r>
                        <a:rPr lang="en-US" sz="1100" b="0" i="0" u="none" strike="noStrike">
                          <a:solidFill>
                            <a:srgbClr val="FFFFFF"/>
                          </a:solidFill>
                          <a:effectLst/>
                          <a:latin typeface="Calibri" panose="020F0502020204030204" pitchFamily="34" charset="0"/>
                        </a:rPr>
                        <a:t>Buba</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rgbClr val="000000"/>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166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70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65343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10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2873278050"/>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Digital Market Products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3 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689977792"/>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Customer Operations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53691118"/>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Technical Publications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02077191"/>
                  </a:ext>
                </a:extLst>
              </a:tr>
              <a:tr h="168148">
                <a:tc vMerge="1">
                  <a:txBody>
                    <a:bodyPr/>
                    <a:lstStyle/>
                    <a:p>
                      <a:endParaRPr lang="en-US"/>
                    </a:p>
                  </a:txBody>
                  <a:tcPr/>
                </a:tc>
                <a:tc>
                  <a:txBody>
                    <a:bodyPr/>
                    <a:lstStyle/>
                    <a:p>
                      <a:pPr algn="ctr" fontAlgn="b"/>
                      <a:r>
                        <a:rPr lang="en-US" sz="1100" b="0" i="0" u="none" strike="noStrike" dirty="0">
                          <a:solidFill>
                            <a:schemeClr val="tx1"/>
                          </a:solidFill>
                          <a:effectLst/>
                          <a:latin typeface="Calibri" panose="020F0502020204030204" pitchFamily="34" charset="0"/>
                        </a:rPr>
                        <a:t>Training &amp; Other</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1 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36339157"/>
                  </a:ext>
                </a:extLst>
              </a:tr>
              <a:tr h="168148">
                <a:tc rowSpan="8">
                  <a:txBody>
                    <a:bodyPr/>
                    <a:lstStyle/>
                    <a:p>
                      <a:pPr algn="ctr" fontAlgn="ctr"/>
                      <a:r>
                        <a:rPr lang="en-US" sz="1100" b="0" i="0" u="none" strike="noStrike">
                          <a:solidFill>
                            <a:srgbClr val="FFFFFF"/>
                          </a:solidFill>
                          <a:effectLst/>
                          <a:latin typeface="Calibri" panose="020F0502020204030204" pitchFamily="34" charset="0"/>
                        </a:rPr>
                        <a:t>Jeff</a:t>
                      </a:r>
                    </a:p>
                  </a:txBody>
                  <a:tcPr marL="1300" marR="1300" marT="1300"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1100" b="0" i="0" u="none" strike="noStrike" dirty="0">
                          <a:solidFill>
                            <a:schemeClr val="tx1"/>
                          </a:solidFill>
                          <a:effectLst/>
                          <a:latin typeface="Calibri" panose="020F0502020204030204" pitchFamily="34" charset="0"/>
                        </a:rPr>
                        <a:t>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 187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76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100" b="1" i="0" u="none" strike="noStrike" dirty="0">
                          <a:solidFill>
                            <a:srgbClr val="000000"/>
                          </a:solidFill>
                          <a:effectLst/>
                          <a:latin typeface="Calibri" panose="020F0502020204030204" pitchFamily="34" charset="0"/>
                        </a:rPr>
                        <a:t>14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12760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0" i="0" u="none" strike="noStrike" dirty="0">
                          <a:solidFill>
                            <a:srgbClr val="000000"/>
                          </a:solidFill>
                          <a:effectLst/>
                          <a:latin typeface="Calibri" panose="020F0502020204030204" pitchFamily="34" charset="0"/>
                        </a:rPr>
                        <a:t> 12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0" i="0" u="none" strike="noStrike" dirty="0">
                          <a:solidFill>
                            <a:srgbClr val="000000"/>
                          </a:solidFill>
                          <a:effectLst/>
                          <a:latin typeface="Calibri" panose="020F0502020204030204" pitchFamily="34" charset="0"/>
                        </a:rPr>
                        <a:t> 35000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3627746714"/>
                  </a:ext>
                </a:extLst>
              </a:tr>
              <a:tr h="168148">
                <a:tc vMerge="1">
                  <a:txBody>
                    <a:bodyPr/>
                    <a:lstStyle/>
                    <a:p>
                      <a:endParaRPr 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 Automation Programming</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26</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4 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90621873"/>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Innovation Hub</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NA</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6944525"/>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Material Management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9</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46291558"/>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Maintenance Repair and Overhaul</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79394883"/>
                  </a:ext>
                </a:extLst>
              </a:tr>
              <a:tr h="335002">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Integrated Logistics Planning and Management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23895179"/>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Product Support Analysis</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7</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3.5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5</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 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03613459"/>
                  </a:ext>
                </a:extLst>
              </a:tr>
              <a:tr h="168148">
                <a:tc v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Embedded Program Support</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78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3.3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8</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 13</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0" i="0" u="none" strike="noStrike" dirty="0">
                          <a:solidFill>
                            <a:srgbClr val="000000"/>
                          </a:solidFill>
                          <a:effectLst/>
                          <a:latin typeface="Calibri" panose="020F0502020204030204" pitchFamily="34" charset="0"/>
                        </a:rPr>
                        <a:t>2 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50815420"/>
                  </a:ext>
                </a:extLst>
              </a:tr>
              <a:tr h="183316">
                <a:tc gridSpan="2">
                  <a:txBody>
                    <a:bodyPr/>
                    <a:lstStyle/>
                    <a:p>
                      <a:pPr algn="ctr" fontAlgn="b"/>
                      <a:r>
                        <a:rPr lang="en-US" sz="1200" b="0" i="0" u="none" strike="noStrike" dirty="0">
                          <a:solidFill>
                            <a:schemeClr val="bg1"/>
                          </a:solidFill>
                          <a:effectLst/>
                          <a:latin typeface="Calibri" panose="020F0502020204030204" pitchFamily="34" charset="0"/>
                        </a:rPr>
                        <a:t>E&amp;PS Summary</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 982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100" b="1" i="0" u="none" strike="noStrike">
                          <a:solidFill>
                            <a:srgbClr val="000000"/>
                          </a:solidFill>
                          <a:effectLst/>
                          <a:latin typeface="Calibri" panose="020F0502020204030204" pitchFamily="34" charset="0"/>
                        </a:rPr>
                        <a:t> 334</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100" b="1" i="0" u="none" strike="noStrike" dirty="0">
                          <a:solidFill>
                            <a:srgbClr val="000000"/>
                          </a:solidFill>
                          <a:effectLst/>
                          <a:latin typeface="Calibri" panose="020F0502020204030204" pitchFamily="34" charset="0"/>
                        </a:rPr>
                        <a:t> 130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32</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184270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fontAlgn="b"/>
                      <a:r>
                        <a:rPr lang="en-US" sz="1100" b="1" i="0" u="none" strike="noStrike" dirty="0">
                          <a:solidFill>
                            <a:srgbClr val="000000"/>
                          </a:solidFill>
                          <a:effectLst/>
                          <a:latin typeface="Calibri" panose="020F0502020204030204" pitchFamily="34" charset="0"/>
                        </a:rPr>
                        <a:t>  131</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ctr" fontAlgn="b"/>
                      <a:r>
                        <a:rPr lang="en-US" sz="1100" b="1" i="0" u="none" strike="noStrike" dirty="0">
                          <a:solidFill>
                            <a:srgbClr val="000000"/>
                          </a:solidFill>
                          <a:effectLst/>
                          <a:latin typeface="Calibri" panose="020F0502020204030204" pitchFamily="34" charset="0"/>
                        </a:rPr>
                        <a:t> 50</a:t>
                      </a: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tc>
                  <a:txBody>
                    <a:bodyPr/>
                    <a:lstStyle/>
                    <a:p>
                      <a:pPr algn="l" fontAlgn="b"/>
                      <a:r>
                        <a:rPr lang="en-US" sz="1100" b="1" i="0" u="none" strike="noStrike" dirty="0">
                          <a:solidFill>
                            <a:srgbClr val="000000"/>
                          </a:solidFill>
                          <a:effectLst/>
                          <a:latin typeface="Calibri" panose="020F0502020204030204" pitchFamily="34" charset="0"/>
                        </a:rPr>
                        <a:t> 140000 </a:t>
                      </a:r>
                      <a:r>
                        <a:rPr lang="en-US" sz="1100" b="1" i="0" u="none" strike="noStrike" dirty="0" err="1">
                          <a:solidFill>
                            <a:srgbClr val="000000"/>
                          </a:solidFill>
                          <a:effectLst/>
                          <a:latin typeface="Calibri" panose="020F0502020204030204" pitchFamily="34" charset="0"/>
                        </a:rPr>
                        <a:t>Hrs</a:t>
                      </a:r>
                      <a:endParaRPr lang="en-US" sz="1100" b="1" i="0" u="none" strike="noStrike" dirty="0">
                        <a:solidFill>
                          <a:srgbClr val="000000"/>
                        </a:solidFill>
                        <a:effectLst/>
                        <a:latin typeface="Calibri" panose="020F0502020204030204" pitchFamily="34" charset="0"/>
                      </a:endParaRPr>
                    </a:p>
                  </a:txBody>
                  <a:tcPr marL="1300" marR="1300" marT="13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B800"/>
                    </a:solidFill>
                  </a:tcPr>
                </a:tc>
                <a:extLst>
                  <a:ext uri="{0D108BD9-81ED-4DB2-BD59-A6C34878D82A}">
                    <a16:rowId xmlns:a16="http://schemas.microsoft.com/office/drawing/2014/main" val="1360978068"/>
                  </a:ext>
                </a:extLst>
              </a:tr>
            </a:tbl>
          </a:graphicData>
        </a:graphic>
      </p:graphicFrame>
    </p:spTree>
    <p:extLst>
      <p:ext uri="{BB962C8B-B14F-4D97-AF65-F5344CB8AC3E}">
        <p14:creationId xmlns:p14="http://schemas.microsoft.com/office/powerpoint/2010/main" val="1123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515938" y="246621"/>
            <a:ext cx="11150600" cy="556019"/>
          </a:xfrm>
        </p:spPr>
        <p:txBody>
          <a:bodyPr/>
          <a:lstStyle/>
          <a:p>
            <a:r>
              <a:rPr lang="en-US" dirty="0"/>
              <a:t>Bringing efficiency at product</a:t>
            </a:r>
          </a:p>
        </p:txBody>
      </p:sp>
      <p:graphicFrame>
        <p:nvGraphicFramePr>
          <p:cNvPr id="3" name="Diagram 2">
            <a:extLst>
              <a:ext uri="{FF2B5EF4-FFF2-40B4-BE49-F238E27FC236}">
                <a16:creationId xmlns:a16="http://schemas.microsoft.com/office/drawing/2014/main" id="{6CD0D798-128C-473A-B83F-94610CEFBFFB}"/>
              </a:ext>
            </a:extLst>
          </p:cNvPr>
          <p:cNvGraphicFramePr/>
          <p:nvPr>
            <p:extLst/>
          </p:nvPr>
        </p:nvGraphicFramePr>
        <p:xfrm>
          <a:off x="-345440" y="98350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1521782-1AB7-4321-A0C6-DE538A21E66F}"/>
              </a:ext>
            </a:extLst>
          </p:cNvPr>
          <p:cNvSpPr txBox="1"/>
          <p:nvPr/>
        </p:nvSpPr>
        <p:spPr>
          <a:xfrm>
            <a:off x="11186160" y="2153920"/>
            <a:ext cx="914400"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C9D2D41-D805-4D59-B3EB-779D3EB1B55B}"/>
              </a:ext>
            </a:extLst>
          </p:cNvPr>
          <p:cNvSpPr/>
          <p:nvPr/>
        </p:nvSpPr>
        <p:spPr>
          <a:xfrm>
            <a:off x="7194390" y="1836894"/>
            <a:ext cx="4409440" cy="1952788"/>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39A6"/>
                </a:solidFill>
                <a:effectLst/>
                <a:uLnTx/>
                <a:uFillTx/>
                <a:latin typeface="Arial"/>
                <a:ea typeface="+mn-ea"/>
                <a:cs typeface="+mn-cs"/>
              </a:rPr>
              <a:t>Work with DRI support across areas to identify opportunities of automations </a:t>
            </a:r>
          </a:p>
        </p:txBody>
      </p:sp>
      <p:sp>
        <p:nvSpPr>
          <p:cNvPr id="7" name="Rectangle 6">
            <a:extLst>
              <a:ext uri="{FF2B5EF4-FFF2-40B4-BE49-F238E27FC236}">
                <a16:creationId xmlns:a16="http://schemas.microsoft.com/office/drawing/2014/main" id="{5D75678C-94A3-4E42-BFC2-8DC5ED8AF434}"/>
              </a:ext>
            </a:extLst>
          </p:cNvPr>
          <p:cNvSpPr/>
          <p:nvPr/>
        </p:nvSpPr>
        <p:spPr>
          <a:xfrm>
            <a:off x="7171848" y="1267190"/>
            <a:ext cx="4431982" cy="55601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Look ahead</a:t>
            </a:r>
          </a:p>
        </p:txBody>
      </p:sp>
      <p:sp>
        <p:nvSpPr>
          <p:cNvPr id="8" name="TextBox 7">
            <a:extLst>
              <a:ext uri="{FF2B5EF4-FFF2-40B4-BE49-F238E27FC236}">
                <a16:creationId xmlns:a16="http://schemas.microsoft.com/office/drawing/2014/main" id="{EB06E6A6-3965-489C-914A-EE8094480EDD}"/>
              </a:ext>
            </a:extLst>
          </p:cNvPr>
          <p:cNvSpPr txBox="1"/>
          <p:nvPr/>
        </p:nvSpPr>
        <p:spPr>
          <a:xfrm>
            <a:off x="7336630" y="1868669"/>
            <a:ext cx="4255929"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7148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5D0-4C5E-42C1-B77B-B2BA0B08ACE8}"/>
              </a:ext>
            </a:extLst>
          </p:cNvPr>
          <p:cNvSpPr>
            <a:spLocks noGrp="1"/>
          </p:cNvSpPr>
          <p:nvPr>
            <p:ph type="title"/>
          </p:nvPr>
        </p:nvSpPr>
        <p:spPr>
          <a:xfrm>
            <a:off x="515938" y="246621"/>
            <a:ext cx="11150600" cy="556019"/>
          </a:xfrm>
        </p:spPr>
        <p:txBody>
          <a:bodyPr/>
          <a:lstStyle/>
          <a:p>
            <a:r>
              <a:rPr lang="en-US" dirty="0"/>
              <a:t>Strategy &amp; improvements</a:t>
            </a:r>
          </a:p>
        </p:txBody>
      </p:sp>
      <p:graphicFrame>
        <p:nvGraphicFramePr>
          <p:cNvPr id="3" name="Diagram 2">
            <a:extLst>
              <a:ext uri="{FF2B5EF4-FFF2-40B4-BE49-F238E27FC236}">
                <a16:creationId xmlns:a16="http://schemas.microsoft.com/office/drawing/2014/main" id="{6CD0D798-128C-473A-B83F-94610CEFBFFB}"/>
              </a:ext>
            </a:extLst>
          </p:cNvPr>
          <p:cNvGraphicFramePr/>
          <p:nvPr>
            <p:extLst/>
          </p:nvPr>
        </p:nvGraphicFramePr>
        <p:xfrm>
          <a:off x="1743420" y="109256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1521782-1AB7-4321-A0C6-DE538A21E66F}"/>
              </a:ext>
            </a:extLst>
          </p:cNvPr>
          <p:cNvSpPr txBox="1"/>
          <p:nvPr/>
        </p:nvSpPr>
        <p:spPr>
          <a:xfrm>
            <a:off x="11186160" y="2153920"/>
            <a:ext cx="914400"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EB06E6A6-3965-489C-914A-EE8094480EDD}"/>
              </a:ext>
            </a:extLst>
          </p:cNvPr>
          <p:cNvSpPr txBox="1"/>
          <p:nvPr/>
        </p:nvSpPr>
        <p:spPr>
          <a:xfrm>
            <a:off x="7336630" y="1868669"/>
            <a:ext cx="4255929" cy="91440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Speech Bubble: Rectangle 4">
            <a:extLst>
              <a:ext uri="{FF2B5EF4-FFF2-40B4-BE49-F238E27FC236}">
                <a16:creationId xmlns:a16="http://schemas.microsoft.com/office/drawing/2014/main" id="{2770228A-567A-44C6-85AE-FA6C7667CA34}"/>
              </a:ext>
            </a:extLst>
          </p:cNvPr>
          <p:cNvSpPr/>
          <p:nvPr/>
        </p:nvSpPr>
        <p:spPr>
          <a:xfrm>
            <a:off x="7835318" y="162394"/>
            <a:ext cx="3561408" cy="1421024"/>
          </a:xfrm>
          <a:prstGeom prst="wedgeRectCallout">
            <a:avLst>
              <a:gd name="adj1" fmla="val -85564"/>
              <a:gd name="adj2" fmla="val 50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Opportunity for technical leaders and Product/Project managers to be part Initiative.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Continue collaboration with EA Team for governance and improvements at IT&amp;DA</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7" name="Speech Bubble: Rectangle 6">
            <a:extLst>
              <a:ext uri="{FF2B5EF4-FFF2-40B4-BE49-F238E27FC236}">
                <a16:creationId xmlns:a16="http://schemas.microsoft.com/office/drawing/2014/main" id="{67EB5A39-56EA-465E-904D-3F5308195CBC}"/>
              </a:ext>
            </a:extLst>
          </p:cNvPr>
          <p:cNvSpPr/>
          <p:nvPr/>
        </p:nvSpPr>
        <p:spPr>
          <a:xfrm>
            <a:off x="8789844" y="2236877"/>
            <a:ext cx="3317472" cy="1897472"/>
          </a:xfrm>
          <a:prstGeom prst="wedgeRectCallout">
            <a:avLst>
              <a:gd name="adj1" fmla="val -61262"/>
              <a:gd name="adj2" fmla="val -13232"/>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Establish OKR at products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Product manager to drive higher maturity for applications and Track status in QBR </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Focal to be assigned and collaborate with Product leaders to help on product maturity improvements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9" name="Speech Bubble: Rectangle 8">
            <a:extLst>
              <a:ext uri="{FF2B5EF4-FFF2-40B4-BE49-F238E27FC236}">
                <a16:creationId xmlns:a16="http://schemas.microsoft.com/office/drawing/2014/main" id="{EA7FD119-77CE-4F55-BF7B-47BD62DA3884}"/>
              </a:ext>
            </a:extLst>
          </p:cNvPr>
          <p:cNvSpPr/>
          <p:nvPr/>
        </p:nvSpPr>
        <p:spPr>
          <a:xfrm>
            <a:off x="8455163" y="4563612"/>
            <a:ext cx="3067956" cy="914400"/>
          </a:xfrm>
          <a:prstGeom prst="wedgeRectCallout">
            <a:avLst>
              <a:gd name="adj1" fmla="val -71635"/>
              <a:gd name="adj2" fmla="val 50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Rewards for products &amp; application team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Rewards for Core team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0" name="Speech Bubble: Rectangle 9">
            <a:extLst>
              <a:ext uri="{FF2B5EF4-FFF2-40B4-BE49-F238E27FC236}">
                <a16:creationId xmlns:a16="http://schemas.microsoft.com/office/drawing/2014/main" id="{63B1AF81-4C68-4E53-BF65-BBEB0BE86166}"/>
              </a:ext>
            </a:extLst>
          </p:cNvPr>
          <p:cNvSpPr/>
          <p:nvPr/>
        </p:nvSpPr>
        <p:spPr>
          <a:xfrm>
            <a:off x="218114" y="1271666"/>
            <a:ext cx="2849841" cy="914400"/>
          </a:xfrm>
          <a:prstGeom prst="wedgeRectCallout">
            <a:avLst>
              <a:gd name="adj1" fmla="val 59742"/>
              <a:gd name="adj2" fmla="val 105581"/>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Communication to all employees on progress and importance Initiative</a:t>
            </a:r>
            <a:r>
              <a:rPr kumimoji="0" lang="en-US" sz="1600" b="0" i="0" u="none" strike="noStrike" kern="1200" cap="none" spc="0" normalizeH="0" baseline="0" noProof="0" dirty="0">
                <a:ln>
                  <a:noFill/>
                </a:ln>
                <a:solidFill>
                  <a:srgbClr val="000000"/>
                </a:solidFill>
                <a:effectLst/>
                <a:uLnTx/>
                <a:uFillTx/>
                <a:latin typeface="Arial"/>
                <a:ea typeface="+mn-ea"/>
                <a:cs typeface="+mn-cs"/>
              </a:rPr>
              <a:t>.</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1" name="Speech Bubble: Rectangle 10">
            <a:extLst>
              <a:ext uri="{FF2B5EF4-FFF2-40B4-BE49-F238E27FC236}">
                <a16:creationId xmlns:a16="http://schemas.microsoft.com/office/drawing/2014/main" id="{6DCB2B89-8EB0-4B9F-BB3E-DC097A0EDD4E}"/>
              </a:ext>
            </a:extLst>
          </p:cNvPr>
          <p:cNvSpPr/>
          <p:nvPr/>
        </p:nvSpPr>
        <p:spPr>
          <a:xfrm>
            <a:off x="218114" y="4418271"/>
            <a:ext cx="2849841" cy="1492506"/>
          </a:xfrm>
          <a:prstGeom prst="wedgeRectCallout">
            <a:avLst>
              <a:gd name="adj1" fmla="val 78286"/>
              <a:gd name="adj2" fmla="val 31726"/>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Resources and sessions for all employees.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Focused trainings for  focal.</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Hands-on experience </a:t>
            </a:r>
            <a:r>
              <a:rPr kumimoji="0" lang="en-US" sz="1400" b="0" i="0" u="none" strike="noStrike" kern="1200" cap="none" spc="0" normalizeH="0" baseline="0" noProof="0" dirty="0">
                <a:ln>
                  <a:noFill/>
                </a:ln>
                <a:solidFill>
                  <a:srgbClr val="000000"/>
                </a:solidFill>
                <a:effectLst/>
                <a:uLnTx/>
                <a:uFillTx/>
                <a:latin typeface="Arial"/>
                <a:ea typeface="+mn-ea"/>
                <a:cs typeface="+mn-cs"/>
              </a:rPr>
              <a:t>to focal for their development and growth</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26137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SHAPENAME" val="5. Source"/>
</p:tagLst>
</file>

<file path=ppt/tags/tag1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5. Source"/>
</p:tagLst>
</file>

<file path=ppt/tags/tag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79.xml><?xml version="1.0" encoding="utf-8"?>
<p:tagLst xmlns:a="http://schemas.openxmlformats.org/drawingml/2006/main" xmlns:r="http://schemas.openxmlformats.org/officeDocument/2006/relationships" xmlns:p="http://schemas.openxmlformats.org/presentationml/2006/main">
  <p:tag name="SHAPENAME" val="5. Sourc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heme/theme1.xml><?xml version="1.0" encoding="utf-8"?>
<a:theme xmlns:a="http://schemas.openxmlformats.org/drawingml/2006/main" name="1_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2.xml><?xml version="1.0" encoding="utf-8"?>
<a:theme xmlns:a="http://schemas.openxmlformats.org/drawingml/2006/main" name="1_White">
  <a:themeElements>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39A6"/>
        </a:accent1>
        <a:accent2>
          <a:srgbClr val="0096DB"/>
        </a:accent2>
        <a:accent3>
          <a:srgbClr val="0096DB"/>
        </a:accent3>
        <a:accent4>
          <a:srgbClr val="77B800"/>
        </a:accent4>
        <a:accent5>
          <a:srgbClr val="580F8B"/>
        </a:accent5>
        <a:accent6>
          <a:srgbClr val="FFA20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9522CN_OFF.potx" id="{CDAD63ED-85B0-44BA-8B54-8A0CE672CB50}" vid="{C250968A-D2EE-46A3-AC48-C65E176B11D6}"/>
    </a:ext>
  </a:extLst>
</a:theme>
</file>

<file path=ppt/theme/theme3.xml><?xml version="1.0" encoding="utf-8"?>
<a:theme xmlns:a="http://schemas.openxmlformats.org/drawingml/2006/main" name="EO&amp;T Slide Master">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rocess Magenta">
      <a:srgbClr val="CC3366"/>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08">
      <a:srgbClr val="F6DA14"/>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7457">
      <a:srgbClr val="BADCE6"/>
    </a:custClr>
    <a:custClr name="PANTONE 289">
      <a:srgbClr val="002144"/>
    </a:custClr>
    <a:custClr name="PANTONE 2925">
      <a:srgbClr val="0096DB"/>
    </a:custClr>
    <a:custClr name="PANTONE 283">
      <a:srgbClr val="97C5EB"/>
    </a:custClr>
    <a:custClr name="PANTONE 2597">
      <a:srgbClr val="580F8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5f5a6fe-4a1b-4af0-bdf3-973ca2ac5c9b">
      <UserInfo>
        <DisplayName>Shew (US), Kenneth C</DisplayName>
        <AccountId>131</AccountId>
        <AccountType/>
      </UserInfo>
      <UserInfo>
        <DisplayName>Mondal, Jayanta</DisplayName>
        <AccountId>386</AccountId>
        <AccountType/>
      </UserInfo>
      <UserInfo>
        <DisplayName>Kaggallu, Naga Harsha</DisplayName>
        <AccountId>53</AccountId>
        <AccountType/>
      </UserInfo>
      <UserInfo>
        <DisplayName>Chetty, Poornima</DisplayName>
        <AccountId>19</AccountId>
        <AccountType/>
      </UserInfo>
      <UserInfo>
        <DisplayName>Wellington (US), Donald R</DisplayName>
        <AccountId>151</AccountId>
        <AccountType/>
      </UserInfo>
      <UserInfo>
        <DisplayName>Sankar, Santhana</DisplayName>
        <AccountId>384</AccountId>
        <AccountType/>
      </UserInfo>
      <UserInfo>
        <DisplayName>Karimpanakkal, Pramithi R</DisplayName>
        <AccountId>132</AccountId>
        <AccountType/>
      </UserInfo>
      <UserInfo>
        <DisplayName>Valiyarayil, Siby</DisplayName>
        <AccountId>379</AccountId>
        <AccountType/>
      </UserInfo>
      <UserInfo>
        <DisplayName>Chougule, Priyanka Dhanpal</DisplayName>
        <AccountId>389</AccountId>
        <AccountType/>
      </UserInfo>
      <UserInfo>
        <DisplayName>Mishra, Sushil</DisplayName>
        <AccountId>98</AccountId>
        <AccountType/>
      </UserInfo>
      <UserInfo>
        <DisplayName>Tirukkoylur Sekhar, Karthik</DisplayName>
        <AccountId>320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DD916514DBCE43A7BCB05C4F272DDA" ma:contentTypeVersion="1" ma:contentTypeDescription="Create a new document." ma:contentTypeScope="" ma:versionID="dccf5012829a92ec4f707f83e327a4dd">
  <xsd:schema xmlns:xsd="http://www.w3.org/2001/XMLSchema" xmlns:xs="http://www.w3.org/2001/XMLSchema" xmlns:p="http://schemas.microsoft.com/office/2006/metadata/properties" xmlns:ns2="e5f5a6fe-4a1b-4af0-bdf3-973ca2ac5c9b" targetNamespace="http://schemas.microsoft.com/office/2006/metadata/properties" ma:root="true" ma:fieldsID="9de14cfc8f2e987b84a6cb75e1dd3bd3" ns2:_="">
    <xsd:import namespace="e5f5a6fe-4a1b-4af0-bdf3-973ca2ac5c9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f5a6fe-4a1b-4af0-bdf3-973ca2ac5c9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F09412-24D7-4F10-8E82-FC9CF48FEBC3}">
  <ds:schemaRefs>
    <ds:schemaRef ds:uri="http://schemas.microsoft.com/sharepoint/v3/contenttype/forms"/>
  </ds:schemaRefs>
</ds:datastoreItem>
</file>

<file path=customXml/itemProps2.xml><?xml version="1.0" encoding="utf-8"?>
<ds:datastoreItem xmlns:ds="http://schemas.openxmlformats.org/officeDocument/2006/customXml" ds:itemID="{FCB39F72-E109-4DC6-8649-D2A538E61541}">
  <ds:schemaRefs>
    <ds:schemaRef ds:uri="http://purl.org/dc/elements/1.1/"/>
    <ds:schemaRef ds:uri="http://purl.org/dc/dcmitype/"/>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e5f5a6fe-4a1b-4af0-bdf3-973ca2ac5c9b"/>
    <ds:schemaRef ds:uri="http://schemas.microsoft.com/office/2006/metadata/properties"/>
  </ds:schemaRefs>
</ds:datastoreItem>
</file>

<file path=customXml/itemProps3.xml><?xml version="1.0" encoding="utf-8"?>
<ds:datastoreItem xmlns:ds="http://schemas.openxmlformats.org/officeDocument/2006/customXml" ds:itemID="{A977FAD1-A139-434C-A27B-1C024F70E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f5a6fe-4a1b-4af0-bdf3-973ca2ac5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12644</TotalTime>
  <Words>2547</Words>
  <Application>Microsoft Office PowerPoint</Application>
  <PresentationFormat>Widescreen</PresentationFormat>
  <Paragraphs>721</Paragraphs>
  <Slides>29</Slides>
  <Notes>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4</vt:i4>
      </vt:variant>
      <vt:variant>
        <vt:lpstr>Slide Titles</vt:lpstr>
      </vt:variant>
      <vt:variant>
        <vt:i4>29</vt:i4>
      </vt:variant>
    </vt:vector>
  </HeadingPairs>
  <TitlesOfParts>
    <vt:vector size="47" baseType="lpstr">
      <vt:lpstr>ＭＳ Ｐゴシック</vt:lpstr>
      <vt:lpstr>-apple-system</vt:lpstr>
      <vt:lpstr>Arial</vt:lpstr>
      <vt:lpstr>Arial Unicode MS</vt:lpstr>
      <vt:lpstr>Calibri</vt:lpstr>
      <vt:lpstr>Courier New</vt:lpstr>
      <vt:lpstr>Georgia</vt:lpstr>
      <vt:lpstr>Segoe UI</vt:lpstr>
      <vt:lpstr>Symbol</vt:lpstr>
      <vt:lpstr>Times New Roman</vt:lpstr>
      <vt:lpstr>Wingdings</vt:lpstr>
      <vt:lpstr>1_EO&amp;T Slide Master</vt:lpstr>
      <vt:lpstr>1_White</vt:lpstr>
      <vt:lpstr>EO&amp;T Slide Master</vt:lpstr>
      <vt:lpstr>think-cell Slide</vt:lpstr>
      <vt:lpstr>Acrobat Document</vt:lpstr>
      <vt:lpstr>Worksheet</vt:lpstr>
      <vt:lpstr>Adobe Acrobat Document</vt:lpstr>
      <vt:lpstr> CONTENTS</vt:lpstr>
      <vt:lpstr>Vision</vt:lpstr>
      <vt:lpstr> Why Implement DevSecOps?</vt:lpstr>
      <vt:lpstr>Understanding DevSecOps Maturity </vt:lpstr>
      <vt:lpstr>2024 OKR AND FOCUS AREAS</vt:lpstr>
      <vt:lpstr>PowerPoint Presentation</vt:lpstr>
      <vt:lpstr>PowerPoint Presentation</vt:lpstr>
      <vt:lpstr>Bringing efficiency at product</vt:lpstr>
      <vt:lpstr>Strategy &amp; improvements</vt:lpstr>
      <vt:lpstr>Progress</vt:lpstr>
      <vt:lpstr>Assessment Process</vt:lpstr>
      <vt:lpstr>Assessment OVERVIEW</vt:lpstr>
      <vt:lpstr>ASSESSMENT INITIATION</vt:lpstr>
      <vt:lpstr>ASSESSMENT QUESTIONNAIRE COMPLETION </vt:lpstr>
      <vt:lpstr>ROADMAP COMPLETION</vt:lpstr>
      <vt:lpstr>                    CASE STUDY For SUCCESS STORY</vt:lpstr>
      <vt:lpstr>Savings identified after reassessment 2023 </vt:lpstr>
      <vt:lpstr> DSO improvement case study using vsm(Value stream mapping)</vt:lpstr>
      <vt:lpstr> DSO improvement case study using vsm (Value stream mapping)</vt:lpstr>
      <vt:lpstr>FTCS – (Flight Test Configuration System) Success stories L2 ( 34% to 46%) Total Savings In A Year 896 hours = (640 CI/cd + 256 development)</vt:lpstr>
      <vt:lpstr>MIST – (Modular instrumentation setup tool) Success stories (l1 to l3) Total Savings In A Year 2304 hours = (1536 CI/cd + 768 development)</vt:lpstr>
      <vt:lpstr>AUTOMATION PROGRESS</vt:lpstr>
      <vt:lpstr>Automation 2024</vt:lpstr>
      <vt:lpstr>Automation Status - 2024</vt:lpstr>
      <vt:lpstr>Training and references</vt:lpstr>
      <vt:lpstr>                          Training and support</vt:lpstr>
      <vt:lpstr>Assessment Process</vt:lpstr>
      <vt:lpstr>Contact us</vt:lpstr>
      <vt:lpstr>Thank You</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DevSecOps &amp; Automation – EP&amp;S</dc:title>
  <dc:creator>Karimpanakkal,Pramithi R</dc:creator>
  <cp:lastModifiedBy>Singh, Abhishek K</cp:lastModifiedBy>
  <cp:revision>737</cp:revision>
  <dcterms:created xsi:type="dcterms:W3CDTF">2022-04-18T05:47:46Z</dcterms:created>
  <dcterms:modified xsi:type="dcterms:W3CDTF">2024-02-15T17:17:11Z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0x010100F4DD916514DBCE43A7BCB05C4F272DDA</vt:lpwstr>
  </property>
</Properties>
</file>